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382" r:id="rId1"/>
  </p:sldMasterIdLst>
  <p:sldIdLst>
    <p:sldId id="256" r:id="rId2"/>
    <p:sldId id="260" r:id="rId3"/>
    <p:sldId id="280" r:id="rId4"/>
    <p:sldId id="281" r:id="rId5"/>
    <p:sldId id="261" r:id="rId6"/>
    <p:sldId id="282" r:id="rId7"/>
    <p:sldId id="285" r:id="rId8"/>
    <p:sldId id="287" r:id="rId9"/>
    <p:sldId id="291" r:id="rId10"/>
    <p:sldId id="290" r:id="rId11"/>
    <p:sldId id="289" r:id="rId12"/>
    <p:sldId id="295" r:id="rId13"/>
    <p:sldId id="297" r:id="rId14"/>
    <p:sldId id="300" r:id="rId15"/>
    <p:sldId id="301" r:id="rId16"/>
    <p:sldId id="302" r:id="rId17"/>
    <p:sldId id="303" r:id="rId18"/>
    <p:sldId id="304" r:id="rId19"/>
    <p:sldId id="299" r:id="rId20"/>
    <p:sldId id="296" r:id="rId21"/>
    <p:sldId id="292" r:id="rId22"/>
    <p:sldId id="293" r:id="rId23"/>
    <p:sldId id="294" r:id="rId24"/>
    <p:sldId id="286" r:id="rId25"/>
    <p:sldId id="284" r:id="rId26"/>
    <p:sldId id="283" r:id="rId27"/>
    <p:sldId id="257" r:id="rId28"/>
    <p:sldId id="265" r:id="rId29"/>
    <p:sldId id="266" r:id="rId30"/>
    <p:sldId id="269" r:id="rId31"/>
    <p:sldId id="268" r:id="rId32"/>
    <p:sldId id="258" r:id="rId33"/>
    <p:sldId id="270" r:id="rId34"/>
    <p:sldId id="275" r:id="rId35"/>
    <p:sldId id="276" r:id="rId36"/>
    <p:sldId id="277" r:id="rId37"/>
    <p:sldId id="267" r:id="rId38"/>
    <p:sldId id="278" r:id="rId39"/>
    <p:sldId id="279" r:id="rId40"/>
    <p:sldId id="262" r:id="rId41"/>
    <p:sldId id="263" r:id="rId42"/>
    <p:sldId id="264" r:id="rId43"/>
    <p:sldId id="274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/>
    <p:restoredTop sz="94580"/>
  </p:normalViewPr>
  <p:slideViewPr>
    <p:cSldViewPr snapToGrid="0" snapToObjects="1">
      <p:cViewPr>
        <p:scale>
          <a:sx n="122" d="100"/>
          <a:sy n="122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/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Showing humor with programming</a:t>
          </a:r>
          <a:r>
            <a:rPr lang="en-US" baseline="0" dirty="0" smtClean="0"/>
            <a:t> is funny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/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  <a:endParaRPr lang="en-US" dirty="0" smtClean="0"/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  <a:endParaRPr lang="en-US" dirty="0" smtClean="0"/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</dgm:pt>
    <dgm:pt modelId="{D5852C3B-8083-CE48-8D27-91C9575797B4}" type="pres">
      <dgm:prSet presAssocID="{8738FDB2-FD7E-524F-94E5-584BC6D2448A}" presName="rootConnector1" presStyleLbl="node1" presStyleIdx="0" presStyleCnt="0"/>
      <dgm:spPr/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</dgm:pt>
    <dgm:pt modelId="{25171F1D-C321-7944-8417-98EE080B6328}" type="pres">
      <dgm:prSet presAssocID="{21A2BD09-1137-0B4B-8E23-55894BB3AB41}" presName="rootConnector" presStyleLbl="node2" presStyleIdx="0" presStyleCnt="2"/>
      <dgm:spPr/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</dgm:pt>
    <dgm:pt modelId="{6B10B112-38DE-2241-99C3-3437D30A3484}" type="pres">
      <dgm:prSet presAssocID="{89BDCD0E-773E-3F41-8F8D-E9D1A456E12D}" presName="rootConnector" presStyleLbl="node3" presStyleIdx="0" presStyleCnt="4"/>
      <dgm:spPr/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</dgm:pt>
    <dgm:pt modelId="{7E59CD64-AC00-6446-8B3D-FFD772390CAC}" type="pres">
      <dgm:prSet presAssocID="{5B21ECDF-674A-CC47-A9B9-16273DC14D7F}" presName="rootConnector" presStyleLbl="node3" presStyleIdx="1" presStyleCnt="4"/>
      <dgm:spPr/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</dgm:pt>
    <dgm:pt modelId="{EF28BC0C-B20E-9848-B9BB-83969DB842BD}" type="pres">
      <dgm:prSet presAssocID="{4E22CD46-8B96-DB4A-9820-23FEB796DE20}" presName="rootConnector" presStyleLbl="node2" presStyleIdx="1" presStyleCnt="2"/>
      <dgm:spPr/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</dgm:pt>
    <dgm:pt modelId="{56D25477-A5F8-7343-96F7-C71D98C89AB9}" type="pres">
      <dgm:prSet presAssocID="{DB78C6B0-4304-8A42-991A-70697E47EDF2}" presName="rootConnector" presStyleLbl="node3" presStyleIdx="2" presStyleCnt="4"/>
      <dgm:spPr/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</dgm:pt>
    <dgm:pt modelId="{5169D6F0-C3BC-6D4D-A4DE-9232F2465DBC}" type="pres">
      <dgm:prSet presAssocID="{13EDBD80-EA26-DE49-AA77-3655E79CBB72}" presName="rootConnector" presStyleLbl="node3" presStyleIdx="3" presStyleCnt="4"/>
      <dgm:spPr/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</dgm:pt>
    <dgm:pt modelId="{22492EB2-E0CA-7640-849A-5A80A5028330}" type="pres">
      <dgm:prSet presAssocID="{8E870A32-58DB-6546-8FD5-2CE190133F6C}" presName="connTx" presStyleLbl="parChTrans1D2" presStyleIdx="0" presStyleCnt="2"/>
      <dgm:spPr/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</dgm:pt>
    <dgm:pt modelId="{6081615C-BFDC-1645-BC7D-0D1395B8B170}" type="pres">
      <dgm:prSet presAssocID="{C2610306-C719-454B-97EC-7DFE3AD7CC6E}" presName="connTx" presStyleLbl="parChTrans1D3" presStyleIdx="0" presStyleCnt="7"/>
      <dgm:spPr/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</dgm:pt>
    <dgm:pt modelId="{D32F4329-402E-1741-A309-5D793FD81371}" type="pres">
      <dgm:prSet presAssocID="{92BF3E55-B741-794F-8D22-A8CFDBB223AD}" presName="connTx" presStyleLbl="parChTrans1D3" presStyleIdx="1" presStyleCnt="7"/>
      <dgm:spPr/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</dgm:pt>
    <dgm:pt modelId="{EEBD190C-D0D6-7545-A3BC-38C1C783C05C}" type="pres">
      <dgm:prSet presAssocID="{DC24BF95-B16F-DE4B-8021-1DFDCCAD81C9}" presName="connTx" presStyleLbl="parChTrans1D3" presStyleIdx="2" presStyleCnt="7"/>
      <dgm:spPr/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</dgm:pt>
    <dgm:pt modelId="{9C6B5762-5B82-D246-AD35-C7836F5D07A9}" type="pres">
      <dgm:prSet presAssocID="{C76301C3-3BE1-944F-9A72-4C6943D7D97E}" presName="connTx" presStyleLbl="parChTrans1D3" presStyleIdx="3" presStyleCnt="7"/>
      <dgm:spPr/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</dgm:pt>
    <dgm:pt modelId="{78123730-5E5C-E74F-97EE-D7FA4A968CE1}" type="pres">
      <dgm:prSet presAssocID="{5D72C573-A546-EC43-BDD2-499115615B2C}" presName="connTx" presStyleLbl="parChTrans1D4" presStyleIdx="0" presStyleCnt="2"/>
      <dgm:spPr/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</dgm:pt>
    <dgm:pt modelId="{51E029AB-EB60-C44D-A7FC-5FAC15CF88C8}" type="pres">
      <dgm:prSet presAssocID="{10605724-181F-484D-B850-9E52BD74F120}" presName="connTx" presStyleLbl="parChTrans1D4" presStyleIdx="1" presStyleCnt="2"/>
      <dgm:spPr/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</dgm:pt>
    <dgm:pt modelId="{649730EC-F95C-C244-AE2D-98219557C990}" type="pres">
      <dgm:prSet presAssocID="{06472449-2373-9647-8E88-9D2537B57194}" presName="connTx" presStyleLbl="parChTrans1D2" presStyleIdx="1" presStyleCnt="2"/>
      <dgm:spPr/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</dgm:pt>
    <dgm:pt modelId="{50F6367A-FC60-644A-966C-210DADFA589B}" type="pres">
      <dgm:prSet presAssocID="{C329C77C-15A6-8B42-A583-301754A25BA2}" presName="connTx" presStyleLbl="parChTrans1D3" presStyleIdx="4" presStyleCnt="7"/>
      <dgm:spPr/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</dgm:pt>
    <dgm:pt modelId="{15F128BC-1509-DF43-858D-F20ECD581A22}" type="pres">
      <dgm:prSet presAssocID="{BAA3771D-76E3-574E-9E78-3466F63C340C}" presName="connTx" presStyleLbl="parChTrans1D3" presStyleIdx="5" presStyleCnt="7"/>
      <dgm:spPr/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</dgm:pt>
    <dgm:pt modelId="{2885890E-2715-2F45-A819-057804EB6767}" type="pres">
      <dgm:prSet presAssocID="{EA731CA6-6634-2042-946C-9989FF8929DC}" presName="connTx" presStyleLbl="parChTrans1D3" presStyleIdx="6" presStyleCnt="7"/>
      <dgm:spPr/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4345265-AA76-BE48-AB62-C1AAD93FE763}" type="presOf" srcId="{48885766-C7FD-3E46-A668-2356A4BC9250}" destId="{BC4C063A-A276-6D4E-BAF2-9A8629011566}" srcOrd="0" destOrd="0" presId="urn:microsoft.com/office/officeart/2005/8/layout/hierarchy2"/>
    <dgm:cxn modelId="{E2A31C20-AF14-2047-A45D-C9A6B2881C8D}" type="presOf" srcId="{0B61175E-1B44-C544-B075-7F560382CEA8}" destId="{49006D66-3C89-B04A-B4F2-D0BB8D212389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1E1D65D6-2F96-BE4E-8066-FF8A90635762}" type="presOf" srcId="{DC24BF95-B16F-DE4B-8021-1DFDCCAD81C9}" destId="{4C4B87D9-A80C-BF46-AA0F-C3E076A089AB}" srcOrd="0" destOrd="0" presId="urn:microsoft.com/office/officeart/2005/8/layout/hierarchy2"/>
    <dgm:cxn modelId="{2157B5B5-E103-8049-8FCE-7A82E90548BB}" type="presOf" srcId="{EA731CA6-6634-2042-946C-9989FF8929DC}" destId="{2885890E-2715-2F45-A819-057804EB6767}" srcOrd="1" destOrd="0" presId="urn:microsoft.com/office/officeart/2005/8/layout/hierarchy2"/>
    <dgm:cxn modelId="{0C1488C9-2C2B-4D42-996F-11C8E62C48C6}" type="presOf" srcId="{DC24BF95-B16F-DE4B-8021-1DFDCCAD81C9}" destId="{EEBD190C-D0D6-7545-A3BC-38C1C783C05C}" srcOrd="1" destOrd="0" presId="urn:microsoft.com/office/officeart/2005/8/layout/hierarchy2"/>
    <dgm:cxn modelId="{614A15AB-BDBC-7F41-B50A-3C59F2495762}" type="presOf" srcId="{C329C77C-15A6-8B42-A583-301754A25BA2}" destId="{50F6367A-FC60-644A-966C-210DADFA589B}" srcOrd="1" destOrd="0" presId="urn:microsoft.com/office/officeart/2005/8/layout/hierarchy2"/>
    <dgm:cxn modelId="{81033980-8F7D-E94E-B22B-95F22449477D}" type="presOf" srcId="{8E870A32-58DB-6546-8FD5-2CE190133F6C}" destId="{22492EB2-E0CA-7640-849A-5A80A5028330}" srcOrd="1" destOrd="0" presId="urn:microsoft.com/office/officeart/2005/8/layout/hierarchy2"/>
    <dgm:cxn modelId="{2620C458-C88E-8043-9E54-79F9BD236157}" type="presOf" srcId="{10605724-181F-484D-B850-9E52BD74F120}" destId="{51E029AB-EB60-C44D-A7FC-5FAC15CF88C8}" srcOrd="1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07A81891-EB0E-914D-A933-C3F493419CA6}" type="presOf" srcId="{5D72C573-A546-EC43-BDD2-499115615B2C}" destId="{78123730-5E5C-E74F-97EE-D7FA4A968CE1}" srcOrd="1" destOrd="0" presId="urn:microsoft.com/office/officeart/2005/8/layout/hierarchy2"/>
    <dgm:cxn modelId="{60CB0560-FF79-B64F-B7D8-BBB9C5F5AF72}" type="presOf" srcId="{67BB10B0-E3FB-5D40-A2D1-16D9A4AA335F}" destId="{9292A52E-F3C1-8F43-9F0E-0DCE46FE3208}" srcOrd="0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1EE9C779-BFC2-CA4A-9B4E-3156C7399CD4}" type="presOf" srcId="{C2610306-C719-454B-97EC-7DFE3AD7CC6E}" destId="{75C2D702-AA37-FB4D-936E-6D61124DDAF7}" srcOrd="0" destOrd="0" presId="urn:microsoft.com/office/officeart/2005/8/layout/hierarchy2"/>
    <dgm:cxn modelId="{1594E4DD-52AC-F64C-B080-2231282EBD3C}" type="presOf" srcId="{C76301C3-3BE1-944F-9A72-4C6943D7D97E}" destId="{9C6B5762-5B82-D246-AD35-C7836F5D07A9}" srcOrd="1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7152BA62-EACE-6A4B-A222-0C9F79503FE2}" type="presOf" srcId="{C76301C3-3BE1-944F-9A72-4C6943D7D97E}" destId="{7B2EA15F-8E40-7040-8DDA-B1AAEE0249E0}" srcOrd="0" destOrd="0" presId="urn:microsoft.com/office/officeart/2005/8/layout/hierarchy2"/>
    <dgm:cxn modelId="{399F93BE-32C0-7F46-BDCE-AE2EE3D538E5}" type="presOf" srcId="{92BF3E55-B741-794F-8D22-A8CFDBB223AD}" destId="{F9EBD651-2689-0941-B1CB-142901933176}" srcOrd="0" destOrd="0" presId="urn:microsoft.com/office/officeart/2005/8/layout/hierarchy2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746AF100-B6BA-5342-A41E-FF73CE2B095E}" type="presOf" srcId="{B14AC32C-741C-344E-AFD6-C248261352CE}" destId="{EB63D2FC-012E-EA4F-AFB6-A1C8A0F9B86F}" srcOrd="0" destOrd="0" presId="urn:microsoft.com/office/officeart/2005/8/layout/hierarchy2"/>
    <dgm:cxn modelId="{193FA1B1-0799-B745-B7F6-ADBEC5758F12}" type="presOf" srcId="{9D1238D7-09F9-8949-97C9-F8ACF9BC0DA9}" destId="{ED6F9593-FF6A-A442-BCD4-8673B4DF55CF}" srcOrd="0" destOrd="0" presId="urn:microsoft.com/office/officeart/2005/8/layout/hierarchy2"/>
    <dgm:cxn modelId="{2D75EF1A-1B92-474E-B5F0-8175FF5BCB61}" type="presOf" srcId="{BAA3771D-76E3-574E-9E78-3466F63C340C}" destId="{9363A09A-401F-8B4C-BE84-65123D70F1A9}" srcOrd="0" destOrd="0" presId="urn:microsoft.com/office/officeart/2005/8/layout/hierarchy2"/>
    <dgm:cxn modelId="{A7DDDAC9-7AF6-164B-97EE-68CCA80B7DE6}" type="presOf" srcId="{A02438F6-31ED-B44B-A9D4-B79C8F9793F3}" destId="{F451AF51-C898-8243-8EED-567138228760}" srcOrd="0" destOrd="0" presId="urn:microsoft.com/office/officeart/2005/8/layout/hierarchy2"/>
    <dgm:cxn modelId="{86E447E8-F5E5-074B-B68A-3B3A15D23676}" type="presOf" srcId="{92BF3E55-B741-794F-8D22-A8CFDBB223AD}" destId="{D32F4329-402E-1741-A309-5D793FD81371}" srcOrd="1" destOrd="0" presId="urn:microsoft.com/office/officeart/2005/8/layout/hierarchy2"/>
    <dgm:cxn modelId="{E683F212-A293-D84D-A701-5F3E80EC1054}" type="presOf" srcId="{8645C31D-A0A3-4B46-AB4F-907989D2E9DB}" destId="{4B2F9A24-C1C7-B44C-AC26-4624ED93035A}" srcOrd="0" destOrd="0" presId="urn:microsoft.com/office/officeart/2005/8/layout/hierarchy2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4CB5C481-4F54-554B-BD4F-EB75E17624E3}" type="presOf" srcId="{C2610306-C719-454B-97EC-7DFE3AD7CC6E}" destId="{6081615C-BFDC-1645-BC7D-0D1395B8B170}" srcOrd="1" destOrd="0" presId="urn:microsoft.com/office/officeart/2005/8/layout/hierarchy2"/>
    <dgm:cxn modelId="{FCF9E425-D1D2-F74F-9A27-FA1A3DAC65A0}" type="presOf" srcId="{BAA3771D-76E3-574E-9E78-3466F63C340C}" destId="{15F128BC-1509-DF43-858D-F20ECD581A22}" srcOrd="1" destOrd="0" presId="urn:microsoft.com/office/officeart/2005/8/layout/hierarchy2"/>
    <dgm:cxn modelId="{836A1165-3751-CC47-BAAF-EC8D0D678ACB}" type="presOf" srcId="{06472449-2373-9647-8E88-9D2537B57194}" destId="{E415CF20-AC3E-C34A-8519-2E8833BA85BC}" srcOrd="0" destOrd="0" presId="urn:microsoft.com/office/officeart/2005/8/layout/hierarchy2"/>
    <dgm:cxn modelId="{4B0730F8-24AC-5240-8B86-F6742447943A}" type="presOf" srcId="{D762997A-82BE-554A-B87D-299CFEF0CD9B}" destId="{96D68DCD-8473-F242-B391-D09430740AE1}" srcOrd="0" destOrd="0" presId="urn:microsoft.com/office/officeart/2005/8/layout/hierarchy2"/>
    <dgm:cxn modelId="{CE8F1C5D-BA56-F34D-B15F-C67B18ECCFD9}" type="presOf" srcId="{10605724-181F-484D-B850-9E52BD74F120}" destId="{A5A380D2-6966-3F46-A842-6DBAA4A31BDF}" srcOrd="0" destOrd="0" presId="urn:microsoft.com/office/officeart/2005/8/layout/hierarchy2"/>
    <dgm:cxn modelId="{9B6537EA-2134-FC46-92AB-2AE5FB19F247}" type="presOf" srcId="{8E870A32-58DB-6546-8FD5-2CE190133F6C}" destId="{44254886-E26F-DB4A-B71E-9062976ADA30}" srcOrd="0" destOrd="0" presId="urn:microsoft.com/office/officeart/2005/8/layout/hierarchy2"/>
    <dgm:cxn modelId="{014EE3C8-F015-F041-BDC0-FD2E8EF78A3B}" type="presOf" srcId="{C329C77C-15A6-8B42-A583-301754A25BA2}" destId="{04538424-4624-BF47-AC7D-A515BD04AA20}" srcOrd="0" destOrd="0" presId="urn:microsoft.com/office/officeart/2005/8/layout/hierarchy2"/>
    <dgm:cxn modelId="{175A3A42-CAB3-2442-B8E1-22A19B21988C}" type="presOf" srcId="{06472449-2373-9647-8E88-9D2537B57194}" destId="{649730EC-F95C-C244-AE2D-98219557C990}" srcOrd="1" destOrd="0" presId="urn:microsoft.com/office/officeart/2005/8/layout/hierarchy2"/>
    <dgm:cxn modelId="{5D128599-E7CB-3542-AB58-9FF3EE2A4FB7}" type="presOf" srcId="{19E5CDE9-EF8B-064E-9833-099F1575800E}" destId="{27E7A9CD-9CF8-C649-96DB-22700382C450}" srcOrd="0" destOrd="0" presId="urn:microsoft.com/office/officeart/2005/8/layout/hierarchy2"/>
    <dgm:cxn modelId="{A76EF07A-CA23-A640-8AD8-7D987B42DD1F}" type="presOf" srcId="{64680EF6-77A4-9149-B199-31C8F94ED230}" destId="{FA982FAD-E8F8-5240-8A16-C4F752FC0CE3}" srcOrd="0" destOrd="0" presId="urn:microsoft.com/office/officeart/2005/8/layout/hierarchy2"/>
    <dgm:cxn modelId="{86FD957B-388F-1546-9EAE-2801B22811BB}" type="presOf" srcId="{EA731CA6-6634-2042-946C-9989FF8929DC}" destId="{FD796EC4-1669-E44B-86E6-26B739519CAD}" srcOrd="0" destOrd="0" presId="urn:microsoft.com/office/officeart/2005/8/layout/hierarchy2"/>
    <dgm:cxn modelId="{6B500D22-936B-874B-B317-025031963EC4}" type="presOf" srcId="{E6D83A62-4414-B246-B2AE-BDEEE8DA3937}" destId="{D0A780E4-F5E7-7E4A-B1A7-9E82A4C0CB78}" srcOrd="0" destOrd="0" presId="urn:microsoft.com/office/officeart/2005/8/layout/hierarchy2"/>
    <dgm:cxn modelId="{1F643373-7B4F-BB48-BAC5-1DBECF6D9A74}" type="presOf" srcId="{6F57A850-A890-1948-9EBC-7FCBCCDB8145}" destId="{2E5A3382-DCBA-3843-93C2-BB82D21FFE91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625ACADA-65F9-B54F-9F0B-627E86534A96}" type="presOf" srcId="{0BA23BF6-8CBE-394C-8E55-7A5702F372A2}" destId="{F1687B0B-709C-1F47-9DB4-C658753D33D9}" srcOrd="0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B7CA1ECE-4E1A-0D4E-A0B8-8FDA0223BED6}" type="presOf" srcId="{5D72C573-A546-EC43-BDD2-499115615B2C}" destId="{07D2285D-4993-9C4F-BE5A-207539FDD9D0}" srcOrd="0" destOrd="0" presId="urn:microsoft.com/office/officeart/2005/8/layout/hierarchy2"/>
    <dgm:cxn modelId="{0B5D18B2-4C1B-B940-85A8-C68E91AA3AB7}" type="presParOf" srcId="{F451AF51-C898-8243-8EED-567138228760}" destId="{D72A8D0B-F20D-1F48-BDB4-A5D302838149}" srcOrd="0" destOrd="0" presId="urn:microsoft.com/office/officeart/2005/8/layout/hierarchy2"/>
    <dgm:cxn modelId="{9EDF11D8-99D6-D445-9979-0BAAB03AD513}" type="presParOf" srcId="{D72A8D0B-F20D-1F48-BDB4-A5D302838149}" destId="{96D68DCD-8473-F242-B391-D09430740AE1}" srcOrd="0" destOrd="0" presId="urn:microsoft.com/office/officeart/2005/8/layout/hierarchy2"/>
    <dgm:cxn modelId="{06C92CC3-0616-1D42-AC18-69FE41273C46}" type="presParOf" srcId="{D72A8D0B-F20D-1F48-BDB4-A5D302838149}" destId="{29960574-B0E8-6C4E-A907-022DF1DA7B5E}" srcOrd="1" destOrd="0" presId="urn:microsoft.com/office/officeart/2005/8/layout/hierarchy2"/>
    <dgm:cxn modelId="{BA176D51-F608-B24C-B52C-5DD6CE885E5D}" type="presParOf" srcId="{29960574-B0E8-6C4E-A907-022DF1DA7B5E}" destId="{44254886-E26F-DB4A-B71E-9062976ADA30}" srcOrd="0" destOrd="0" presId="urn:microsoft.com/office/officeart/2005/8/layout/hierarchy2"/>
    <dgm:cxn modelId="{380C621F-0271-A441-B969-6312405FE525}" type="presParOf" srcId="{44254886-E26F-DB4A-B71E-9062976ADA30}" destId="{22492EB2-E0CA-7640-849A-5A80A5028330}" srcOrd="0" destOrd="0" presId="urn:microsoft.com/office/officeart/2005/8/layout/hierarchy2"/>
    <dgm:cxn modelId="{BF319D64-F70D-E045-8F9C-47A05FDFAAAE}" type="presParOf" srcId="{29960574-B0E8-6C4E-A907-022DF1DA7B5E}" destId="{B073B752-6B6E-8D4C-9B00-483999D3CEB9}" srcOrd="1" destOrd="0" presId="urn:microsoft.com/office/officeart/2005/8/layout/hierarchy2"/>
    <dgm:cxn modelId="{9892DCFD-F9E3-F548-B6F5-1EB155762329}" type="presParOf" srcId="{B073B752-6B6E-8D4C-9B00-483999D3CEB9}" destId="{F1687B0B-709C-1F47-9DB4-C658753D33D9}" srcOrd="0" destOrd="0" presId="urn:microsoft.com/office/officeart/2005/8/layout/hierarchy2"/>
    <dgm:cxn modelId="{884F7BFE-EE55-044D-B095-95F21EA1165A}" type="presParOf" srcId="{B073B752-6B6E-8D4C-9B00-483999D3CEB9}" destId="{4C53BDC3-9C09-2440-B2DF-D6119D965B47}" srcOrd="1" destOrd="0" presId="urn:microsoft.com/office/officeart/2005/8/layout/hierarchy2"/>
    <dgm:cxn modelId="{4D103147-D887-4949-8409-5A6887F22092}" type="presParOf" srcId="{4C53BDC3-9C09-2440-B2DF-D6119D965B47}" destId="{75C2D702-AA37-FB4D-936E-6D61124DDAF7}" srcOrd="0" destOrd="0" presId="urn:microsoft.com/office/officeart/2005/8/layout/hierarchy2"/>
    <dgm:cxn modelId="{C9847A6D-A161-D14E-84F7-A0E2BE26202A}" type="presParOf" srcId="{75C2D702-AA37-FB4D-936E-6D61124DDAF7}" destId="{6081615C-BFDC-1645-BC7D-0D1395B8B170}" srcOrd="0" destOrd="0" presId="urn:microsoft.com/office/officeart/2005/8/layout/hierarchy2"/>
    <dgm:cxn modelId="{93169614-5E3D-C646-8D17-1EC937CE4274}" type="presParOf" srcId="{4C53BDC3-9C09-2440-B2DF-D6119D965B47}" destId="{C76498A5-1A8D-344A-A586-97693CBD6A7C}" srcOrd="1" destOrd="0" presId="urn:microsoft.com/office/officeart/2005/8/layout/hierarchy2"/>
    <dgm:cxn modelId="{B3D18567-7C60-8F45-980A-8853104CD99D}" type="presParOf" srcId="{C76498A5-1A8D-344A-A586-97693CBD6A7C}" destId="{EB63D2FC-012E-EA4F-AFB6-A1C8A0F9B86F}" srcOrd="0" destOrd="0" presId="urn:microsoft.com/office/officeart/2005/8/layout/hierarchy2"/>
    <dgm:cxn modelId="{F2A9CE72-C255-594E-ACF4-54734A48B4B4}" type="presParOf" srcId="{C76498A5-1A8D-344A-A586-97693CBD6A7C}" destId="{7DB44196-C350-5A43-8C9D-0E3B11FA89E9}" srcOrd="1" destOrd="0" presId="urn:microsoft.com/office/officeart/2005/8/layout/hierarchy2"/>
    <dgm:cxn modelId="{EEABA50B-939C-1148-8D93-36F19AA2226E}" type="presParOf" srcId="{4C53BDC3-9C09-2440-B2DF-D6119D965B47}" destId="{F9EBD651-2689-0941-B1CB-142901933176}" srcOrd="2" destOrd="0" presId="urn:microsoft.com/office/officeart/2005/8/layout/hierarchy2"/>
    <dgm:cxn modelId="{85F198BC-52AC-F445-90FC-AE031EC5C4A8}" type="presParOf" srcId="{F9EBD651-2689-0941-B1CB-142901933176}" destId="{D32F4329-402E-1741-A309-5D793FD81371}" srcOrd="0" destOrd="0" presId="urn:microsoft.com/office/officeart/2005/8/layout/hierarchy2"/>
    <dgm:cxn modelId="{F0C00F81-C81E-B744-8799-A108B4E18FCC}" type="presParOf" srcId="{4C53BDC3-9C09-2440-B2DF-D6119D965B47}" destId="{0A4D64A5-FCCF-AD4E-9000-20EF9071C38A}" srcOrd="3" destOrd="0" presId="urn:microsoft.com/office/officeart/2005/8/layout/hierarchy2"/>
    <dgm:cxn modelId="{7074A8BF-C0EA-A24C-9CF0-0DC59E3CDCEA}" type="presParOf" srcId="{0A4D64A5-FCCF-AD4E-9000-20EF9071C38A}" destId="{27E7A9CD-9CF8-C649-96DB-22700382C450}" srcOrd="0" destOrd="0" presId="urn:microsoft.com/office/officeart/2005/8/layout/hierarchy2"/>
    <dgm:cxn modelId="{0A2BE3AC-0B09-B64D-8DC9-FBFAB38A6525}" type="presParOf" srcId="{0A4D64A5-FCCF-AD4E-9000-20EF9071C38A}" destId="{597CC3C4-5481-4A4D-971D-A52B576F68F8}" srcOrd="1" destOrd="0" presId="urn:microsoft.com/office/officeart/2005/8/layout/hierarchy2"/>
    <dgm:cxn modelId="{E81681B9-54EC-B14D-B72B-1B3AA29043A1}" type="presParOf" srcId="{4C53BDC3-9C09-2440-B2DF-D6119D965B47}" destId="{4C4B87D9-A80C-BF46-AA0F-C3E076A089AB}" srcOrd="4" destOrd="0" presId="urn:microsoft.com/office/officeart/2005/8/layout/hierarchy2"/>
    <dgm:cxn modelId="{77381911-AD51-D24E-8766-4264B594CF49}" type="presParOf" srcId="{4C4B87D9-A80C-BF46-AA0F-C3E076A089AB}" destId="{EEBD190C-D0D6-7545-A3BC-38C1C783C05C}" srcOrd="0" destOrd="0" presId="urn:microsoft.com/office/officeart/2005/8/layout/hierarchy2"/>
    <dgm:cxn modelId="{DB9CC24F-910D-ED4A-BE38-5A187603BBAE}" type="presParOf" srcId="{4C53BDC3-9C09-2440-B2DF-D6119D965B47}" destId="{B25FDA09-9FAF-094F-BC98-E5012CF88C2F}" srcOrd="5" destOrd="0" presId="urn:microsoft.com/office/officeart/2005/8/layout/hierarchy2"/>
    <dgm:cxn modelId="{CF73A5D0-9360-404B-A93F-4DA66F9D197C}" type="presParOf" srcId="{B25FDA09-9FAF-094F-BC98-E5012CF88C2F}" destId="{49006D66-3C89-B04A-B4F2-D0BB8D212389}" srcOrd="0" destOrd="0" presId="urn:microsoft.com/office/officeart/2005/8/layout/hierarchy2"/>
    <dgm:cxn modelId="{356A40EE-F313-5747-A45F-0B695B496366}" type="presParOf" srcId="{B25FDA09-9FAF-094F-BC98-E5012CF88C2F}" destId="{1B4D072F-4AA5-0143-94F3-9AAA34367179}" srcOrd="1" destOrd="0" presId="urn:microsoft.com/office/officeart/2005/8/layout/hierarchy2"/>
    <dgm:cxn modelId="{F9ADB715-A928-4E4E-AB71-50FB7EBFC436}" type="presParOf" srcId="{4C53BDC3-9C09-2440-B2DF-D6119D965B47}" destId="{7B2EA15F-8E40-7040-8DDA-B1AAEE0249E0}" srcOrd="6" destOrd="0" presId="urn:microsoft.com/office/officeart/2005/8/layout/hierarchy2"/>
    <dgm:cxn modelId="{71C0FA10-BB8F-044E-B21D-6BD2D050E763}" type="presParOf" srcId="{7B2EA15F-8E40-7040-8DDA-B1AAEE0249E0}" destId="{9C6B5762-5B82-D246-AD35-C7836F5D07A9}" srcOrd="0" destOrd="0" presId="urn:microsoft.com/office/officeart/2005/8/layout/hierarchy2"/>
    <dgm:cxn modelId="{04A53BB2-C6D2-214C-86DC-EBD6B86D8273}" type="presParOf" srcId="{4C53BDC3-9C09-2440-B2DF-D6119D965B47}" destId="{86441C98-5A89-AA40-B6DD-2AEB0D14764D}" srcOrd="7" destOrd="0" presId="urn:microsoft.com/office/officeart/2005/8/layout/hierarchy2"/>
    <dgm:cxn modelId="{5E836484-106C-CA4D-BBE3-9E0BCCF2243B}" type="presParOf" srcId="{86441C98-5A89-AA40-B6DD-2AEB0D14764D}" destId="{BC4C063A-A276-6D4E-BAF2-9A8629011566}" srcOrd="0" destOrd="0" presId="urn:microsoft.com/office/officeart/2005/8/layout/hierarchy2"/>
    <dgm:cxn modelId="{A4902C1E-975A-544D-BF10-99C169FE654C}" type="presParOf" srcId="{86441C98-5A89-AA40-B6DD-2AEB0D14764D}" destId="{04844854-50DE-1347-9513-02C6EA5CE954}" srcOrd="1" destOrd="0" presId="urn:microsoft.com/office/officeart/2005/8/layout/hierarchy2"/>
    <dgm:cxn modelId="{DF1C8A1F-CB35-ED42-BD5D-D3698C67EC51}" type="presParOf" srcId="{04844854-50DE-1347-9513-02C6EA5CE954}" destId="{07D2285D-4993-9C4F-BE5A-207539FDD9D0}" srcOrd="0" destOrd="0" presId="urn:microsoft.com/office/officeart/2005/8/layout/hierarchy2"/>
    <dgm:cxn modelId="{3BCEF220-AD85-EC4B-8403-A3D806679CC5}" type="presParOf" srcId="{07D2285D-4993-9C4F-BE5A-207539FDD9D0}" destId="{78123730-5E5C-E74F-97EE-D7FA4A968CE1}" srcOrd="0" destOrd="0" presId="urn:microsoft.com/office/officeart/2005/8/layout/hierarchy2"/>
    <dgm:cxn modelId="{AF4898A3-985B-1D4B-A85D-664B1ADC5FEF}" type="presParOf" srcId="{04844854-50DE-1347-9513-02C6EA5CE954}" destId="{580963BD-E511-0A44-AA9B-95EB2BD158B2}" srcOrd="1" destOrd="0" presId="urn:microsoft.com/office/officeart/2005/8/layout/hierarchy2"/>
    <dgm:cxn modelId="{875C5ACF-D457-5F4E-92F3-68F1F6004583}" type="presParOf" srcId="{580963BD-E511-0A44-AA9B-95EB2BD158B2}" destId="{ED6F9593-FF6A-A442-BCD4-8673B4DF55CF}" srcOrd="0" destOrd="0" presId="urn:microsoft.com/office/officeart/2005/8/layout/hierarchy2"/>
    <dgm:cxn modelId="{3E61C3B4-80F8-6D46-BF18-2170FB7BE6CF}" type="presParOf" srcId="{580963BD-E511-0A44-AA9B-95EB2BD158B2}" destId="{82AFFBDE-DF8C-D544-820B-AE873701DA48}" srcOrd="1" destOrd="0" presId="urn:microsoft.com/office/officeart/2005/8/layout/hierarchy2"/>
    <dgm:cxn modelId="{2F621EA1-ECCA-AB4F-938D-BB8C20BF9C45}" type="presParOf" srcId="{04844854-50DE-1347-9513-02C6EA5CE954}" destId="{A5A380D2-6966-3F46-A842-6DBAA4A31BDF}" srcOrd="2" destOrd="0" presId="urn:microsoft.com/office/officeart/2005/8/layout/hierarchy2"/>
    <dgm:cxn modelId="{CF818196-2E5E-A24F-AF34-26568A581978}" type="presParOf" srcId="{A5A380D2-6966-3F46-A842-6DBAA4A31BDF}" destId="{51E029AB-EB60-C44D-A7FC-5FAC15CF88C8}" srcOrd="0" destOrd="0" presId="urn:microsoft.com/office/officeart/2005/8/layout/hierarchy2"/>
    <dgm:cxn modelId="{D189AB89-2754-5342-9731-050D318B259A}" type="presParOf" srcId="{04844854-50DE-1347-9513-02C6EA5CE954}" destId="{F3BE9386-1051-8E4B-B8A3-B7DAFB18BAE0}" srcOrd="3" destOrd="0" presId="urn:microsoft.com/office/officeart/2005/8/layout/hierarchy2"/>
    <dgm:cxn modelId="{04E2D080-2C76-EC49-BA01-37378D69236B}" type="presParOf" srcId="{F3BE9386-1051-8E4B-B8A3-B7DAFB18BAE0}" destId="{2E5A3382-DCBA-3843-93C2-BB82D21FFE91}" srcOrd="0" destOrd="0" presId="urn:microsoft.com/office/officeart/2005/8/layout/hierarchy2"/>
    <dgm:cxn modelId="{0BB2D37C-C841-A649-BC8D-18108D312B6F}" type="presParOf" srcId="{F3BE9386-1051-8E4B-B8A3-B7DAFB18BAE0}" destId="{9C0A28CA-3AA7-634B-9214-67D30B61AFBF}" srcOrd="1" destOrd="0" presId="urn:microsoft.com/office/officeart/2005/8/layout/hierarchy2"/>
    <dgm:cxn modelId="{2F7AF78A-BAEF-E84D-B42C-E8A008D95FF9}" type="presParOf" srcId="{29960574-B0E8-6C4E-A907-022DF1DA7B5E}" destId="{E415CF20-AC3E-C34A-8519-2E8833BA85BC}" srcOrd="2" destOrd="0" presId="urn:microsoft.com/office/officeart/2005/8/layout/hierarchy2"/>
    <dgm:cxn modelId="{1EE458C5-7C9C-554A-A9DA-883EA43DBE58}" type="presParOf" srcId="{E415CF20-AC3E-C34A-8519-2E8833BA85BC}" destId="{649730EC-F95C-C244-AE2D-98219557C990}" srcOrd="0" destOrd="0" presId="urn:microsoft.com/office/officeart/2005/8/layout/hierarchy2"/>
    <dgm:cxn modelId="{1F2A8CE4-8964-7F48-A504-BEC432F39D96}" type="presParOf" srcId="{29960574-B0E8-6C4E-A907-022DF1DA7B5E}" destId="{C7A6100A-9CE2-0B4C-A01F-65CE5AC8CCBB}" srcOrd="3" destOrd="0" presId="urn:microsoft.com/office/officeart/2005/8/layout/hierarchy2"/>
    <dgm:cxn modelId="{25467EB9-6577-2440-960A-4D288F628916}" type="presParOf" srcId="{C7A6100A-9CE2-0B4C-A01F-65CE5AC8CCBB}" destId="{9292A52E-F3C1-8F43-9F0E-0DCE46FE3208}" srcOrd="0" destOrd="0" presId="urn:microsoft.com/office/officeart/2005/8/layout/hierarchy2"/>
    <dgm:cxn modelId="{CDDA1F25-CBBF-B643-BFBF-734F89D21219}" type="presParOf" srcId="{C7A6100A-9CE2-0B4C-A01F-65CE5AC8CCBB}" destId="{F552816E-F5A6-1745-B5AE-0B7F72FA88B9}" srcOrd="1" destOrd="0" presId="urn:microsoft.com/office/officeart/2005/8/layout/hierarchy2"/>
    <dgm:cxn modelId="{81B2D6EC-DA6A-984E-8CFB-D2D868ED25AC}" type="presParOf" srcId="{F552816E-F5A6-1745-B5AE-0B7F72FA88B9}" destId="{04538424-4624-BF47-AC7D-A515BD04AA20}" srcOrd="0" destOrd="0" presId="urn:microsoft.com/office/officeart/2005/8/layout/hierarchy2"/>
    <dgm:cxn modelId="{6291BA02-3CFA-F94B-A4D4-B10E302C2D93}" type="presParOf" srcId="{04538424-4624-BF47-AC7D-A515BD04AA20}" destId="{50F6367A-FC60-644A-966C-210DADFA589B}" srcOrd="0" destOrd="0" presId="urn:microsoft.com/office/officeart/2005/8/layout/hierarchy2"/>
    <dgm:cxn modelId="{021027A5-EF0A-A445-A65C-4E4D6CA78AA5}" type="presParOf" srcId="{F552816E-F5A6-1745-B5AE-0B7F72FA88B9}" destId="{ED68167F-7E5B-204B-8077-1EA20D069693}" srcOrd="1" destOrd="0" presId="urn:microsoft.com/office/officeart/2005/8/layout/hierarchy2"/>
    <dgm:cxn modelId="{D01BE4A1-BADC-224A-90FD-B1BFBB8A9E2A}" type="presParOf" srcId="{ED68167F-7E5B-204B-8077-1EA20D069693}" destId="{D0A780E4-F5E7-7E4A-B1A7-9E82A4C0CB78}" srcOrd="0" destOrd="0" presId="urn:microsoft.com/office/officeart/2005/8/layout/hierarchy2"/>
    <dgm:cxn modelId="{90875F3C-7CA0-514B-919B-77BDA3FBA11C}" type="presParOf" srcId="{ED68167F-7E5B-204B-8077-1EA20D069693}" destId="{410842E2-19DC-2644-A9B8-75AAD96659BF}" srcOrd="1" destOrd="0" presId="urn:microsoft.com/office/officeart/2005/8/layout/hierarchy2"/>
    <dgm:cxn modelId="{1542AEF1-F033-DF43-AD7E-49AB81D22F4C}" type="presParOf" srcId="{F552816E-F5A6-1745-B5AE-0B7F72FA88B9}" destId="{9363A09A-401F-8B4C-BE84-65123D70F1A9}" srcOrd="2" destOrd="0" presId="urn:microsoft.com/office/officeart/2005/8/layout/hierarchy2"/>
    <dgm:cxn modelId="{55A85495-EF08-D348-857F-9B340600FD58}" type="presParOf" srcId="{9363A09A-401F-8B4C-BE84-65123D70F1A9}" destId="{15F128BC-1509-DF43-858D-F20ECD581A22}" srcOrd="0" destOrd="0" presId="urn:microsoft.com/office/officeart/2005/8/layout/hierarchy2"/>
    <dgm:cxn modelId="{8329F379-9F89-6141-B089-5B8EDFFF876D}" type="presParOf" srcId="{F552816E-F5A6-1745-B5AE-0B7F72FA88B9}" destId="{E7D5C4FF-68A4-4A42-9FE3-43577CEBF80F}" srcOrd="3" destOrd="0" presId="urn:microsoft.com/office/officeart/2005/8/layout/hierarchy2"/>
    <dgm:cxn modelId="{7F6BB3C2-2442-A245-98CD-504642AE81D6}" type="presParOf" srcId="{E7D5C4FF-68A4-4A42-9FE3-43577CEBF80F}" destId="{4B2F9A24-C1C7-B44C-AC26-4624ED93035A}" srcOrd="0" destOrd="0" presId="urn:microsoft.com/office/officeart/2005/8/layout/hierarchy2"/>
    <dgm:cxn modelId="{29CBB1EA-F1E6-2847-A1EB-EE7F434261F9}" type="presParOf" srcId="{E7D5C4FF-68A4-4A42-9FE3-43577CEBF80F}" destId="{D91CC9FD-1B4D-E245-A7A4-4085F409D7CD}" srcOrd="1" destOrd="0" presId="urn:microsoft.com/office/officeart/2005/8/layout/hierarchy2"/>
    <dgm:cxn modelId="{6D89CC70-4AA6-184A-BCFE-1BFE9C02E103}" type="presParOf" srcId="{F552816E-F5A6-1745-B5AE-0B7F72FA88B9}" destId="{FD796EC4-1669-E44B-86E6-26B739519CAD}" srcOrd="4" destOrd="0" presId="urn:microsoft.com/office/officeart/2005/8/layout/hierarchy2"/>
    <dgm:cxn modelId="{F612C1A0-9517-9245-AB8C-1D0FD3813657}" type="presParOf" srcId="{FD796EC4-1669-E44B-86E6-26B739519CAD}" destId="{2885890E-2715-2F45-A819-057804EB6767}" srcOrd="0" destOrd="0" presId="urn:microsoft.com/office/officeart/2005/8/layout/hierarchy2"/>
    <dgm:cxn modelId="{F2AB706F-1BDA-0841-B99B-EEF1939FFD3F}" type="presParOf" srcId="{F552816E-F5A6-1745-B5AE-0B7F72FA88B9}" destId="{414DC4E9-FA14-2846-B3BB-F231207B6DB2}" srcOrd="5" destOrd="0" presId="urn:microsoft.com/office/officeart/2005/8/layout/hierarchy2"/>
    <dgm:cxn modelId="{E9FD46D6-6293-8544-ACD5-47F6F578CE22}" type="presParOf" srcId="{414DC4E9-FA14-2846-B3BB-F231207B6DB2}" destId="{FA982FAD-E8F8-5240-8A16-C4F752FC0CE3}" srcOrd="0" destOrd="0" presId="urn:microsoft.com/office/officeart/2005/8/layout/hierarchy2"/>
    <dgm:cxn modelId="{268AAA79-DAC1-BE4C-B21B-7627480FA2AD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21A1F3-331A-E447-B9F9-5B7E39EE53B4}" type="presOf" srcId="{E2DF9A1E-F006-B44E-8341-4B0708191304}" destId="{B03931E8-069C-174D-834B-1CFDA0B3A0C0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1309230C-53A7-9A41-8100-852BE791F9AD}" type="presOf" srcId="{E2DF9A1E-F006-B44E-8341-4B0708191304}" destId="{2C009CF3-DC36-4543-9C38-11ACDBFDD9BA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7C3DAD8-7105-AE41-8DBF-3467C0351BE5}" type="presOf" srcId="{29F3DC6B-03F9-C041-8F78-BAB4217E7B5D}" destId="{98B6F7AA-BB8D-C148-86D9-76EC5BCA41A2}" srcOrd="0" destOrd="0" presId="urn:microsoft.com/office/officeart/2005/8/layout/hierarchy6"/>
    <dgm:cxn modelId="{4A9C85C2-0FD6-D64C-90C2-F78A070D31D1}" type="presOf" srcId="{CAE5135A-5807-454C-8C7E-59193D6154D7}" destId="{55885370-CA1B-E241-A1E2-3EF0F883562D}" srcOrd="0" destOrd="0" presId="urn:microsoft.com/office/officeart/2005/8/layout/hierarchy6"/>
    <dgm:cxn modelId="{ADB86143-CE15-ED42-B11B-C89478294ACB}" type="presOf" srcId="{FACD0111-F574-AC48-8549-6DBC40C86C84}" destId="{5A21071B-CE82-CF41-95C1-FFAFE2FC4D2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A10FD234-DDE7-A54D-B2A7-4D8B5A0D4643}" type="presOf" srcId="{C49C81F5-E923-9E40-944C-93D563FE0B99}" destId="{AEB130C0-DDD5-7344-823E-584236DC4587}" srcOrd="0" destOrd="0" presId="urn:microsoft.com/office/officeart/2005/8/layout/hierarchy6"/>
    <dgm:cxn modelId="{A6D17AB6-62BE-5D42-83C3-2107E7CC64A3}" type="presOf" srcId="{CC01C536-53B6-EA4A-B699-F80C78284651}" destId="{BB42B081-923C-BB4D-8209-85317E5EE9B2}" srcOrd="0" destOrd="0" presId="urn:microsoft.com/office/officeart/2005/8/layout/hierarchy6"/>
    <dgm:cxn modelId="{C2177753-7CA8-854B-BAE3-BFE0B8FC4D27}" type="presOf" srcId="{30F1DA97-0D5E-9D43-BA2F-FF555C44E484}" destId="{C3F21B1D-22BC-644A-A9B4-837AFFD9AE80}" srcOrd="0" destOrd="0" presId="urn:microsoft.com/office/officeart/2005/8/layout/hierarchy6"/>
    <dgm:cxn modelId="{72405288-B3E9-5D41-AA45-0B80A45E09D9}" type="presOf" srcId="{19E756BD-CBED-FF4A-B6E7-F4EE7B5ABA57}" destId="{A231D750-E2DA-5440-8FB6-CCDFD116ADBA}" srcOrd="0" destOrd="0" presId="urn:microsoft.com/office/officeart/2005/8/layout/hierarchy6"/>
    <dgm:cxn modelId="{C8285383-3E98-F84B-A29F-7BF141E36B64}" type="presOf" srcId="{E86D9257-A1DC-3245-838B-0B7C18DCE911}" destId="{A542FD58-16A8-3E47-A879-EB0FDAF2ABA2}" srcOrd="0" destOrd="0" presId="urn:microsoft.com/office/officeart/2005/8/layout/hierarchy6"/>
    <dgm:cxn modelId="{0FF0475D-6B27-7948-81B7-0D668A4924BC}" type="presOf" srcId="{CAE5135A-5807-454C-8C7E-59193D6154D7}" destId="{B685C599-C5C7-F946-B021-3DA061BEB014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F1BA7CA2-5D99-4A49-B54D-BE6C0CE95AEC}" type="presOf" srcId="{686A8122-5FF7-634E-A402-8009F2A91ECC}" destId="{46CF7DFD-25BB-0440-BB6C-1E87F6365B96}" srcOrd="0" destOrd="0" presId="urn:microsoft.com/office/officeart/2005/8/layout/hierarchy6"/>
    <dgm:cxn modelId="{63A5F974-12AE-2942-9FF8-EE656B3D54D8}" type="presOf" srcId="{203ED1DF-B161-3941-BF10-791A2B3AE5F0}" destId="{11FA9306-8DAB-7843-97BB-FE4D9C9954DF}" srcOrd="0" destOrd="0" presId="urn:microsoft.com/office/officeart/2005/8/layout/hierarchy6"/>
    <dgm:cxn modelId="{56294B05-8810-164A-B106-A1D5FC23520B}" type="presOf" srcId="{9233DE9E-1A24-FD4B-A545-B05B7597A7B6}" destId="{24EA7176-A8C1-7A42-BCBB-3F05850AC611}" srcOrd="0" destOrd="0" presId="urn:microsoft.com/office/officeart/2005/8/layout/hierarchy6"/>
    <dgm:cxn modelId="{344BDD85-981B-1F42-A866-9D8E015E7930}" type="presOf" srcId="{FACD0111-F574-AC48-8549-6DBC40C86C84}" destId="{BD5200FB-E8FB-EF40-9EC6-B49963CBB825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D0EDFEA6-00DD-E144-A577-229165686220}" type="presOf" srcId="{476233BA-E250-AD4C-ADD3-D62191F1076B}" destId="{13B4D2C0-143B-E44D-A805-0BED439EF1DF}" srcOrd="0" destOrd="0" presId="urn:microsoft.com/office/officeart/2005/8/layout/hierarchy6"/>
    <dgm:cxn modelId="{7D6FE159-351D-1F4A-93DF-6484BA910CC4}" type="presParOf" srcId="{A542FD58-16A8-3E47-A879-EB0FDAF2ABA2}" destId="{854FA7A9-AC06-A042-8596-F18542B75260}" srcOrd="0" destOrd="0" presId="urn:microsoft.com/office/officeart/2005/8/layout/hierarchy6"/>
    <dgm:cxn modelId="{0BA76CA6-C713-3046-95C6-C6EFEB53CEB2}" type="presParOf" srcId="{854FA7A9-AC06-A042-8596-F18542B75260}" destId="{06D636A6-62FC-AF48-B1E1-37407796EC8E}" srcOrd="0" destOrd="0" presId="urn:microsoft.com/office/officeart/2005/8/layout/hierarchy6"/>
    <dgm:cxn modelId="{104B3097-4BC6-C345-B6FF-AE9118E24322}" type="presParOf" srcId="{854FA7A9-AC06-A042-8596-F18542B75260}" destId="{2F4FACE9-2445-6248-B42F-16572BE3F241}" srcOrd="1" destOrd="0" presId="urn:microsoft.com/office/officeart/2005/8/layout/hierarchy6"/>
    <dgm:cxn modelId="{6BE1EDD8-D8C0-B548-96B1-6890DD40EE13}" type="presParOf" srcId="{2F4FACE9-2445-6248-B42F-16572BE3F241}" destId="{A9A81E3E-7E46-4444-A45D-6B4866EE125C}" srcOrd="0" destOrd="0" presId="urn:microsoft.com/office/officeart/2005/8/layout/hierarchy6"/>
    <dgm:cxn modelId="{7230617A-6109-6A40-90F7-1C39C9FABD29}" type="presParOf" srcId="{A9A81E3E-7E46-4444-A45D-6B4866EE125C}" destId="{13B4D2C0-143B-E44D-A805-0BED439EF1DF}" srcOrd="0" destOrd="0" presId="urn:microsoft.com/office/officeart/2005/8/layout/hierarchy6"/>
    <dgm:cxn modelId="{557C7434-55DB-D54D-987D-96228B46D434}" type="presParOf" srcId="{A9A81E3E-7E46-4444-A45D-6B4866EE125C}" destId="{D66547B3-4CC6-7548-A3CC-A613F7B06080}" srcOrd="1" destOrd="0" presId="urn:microsoft.com/office/officeart/2005/8/layout/hierarchy6"/>
    <dgm:cxn modelId="{D45AB058-8848-0E41-9435-6D66530703B9}" type="presParOf" srcId="{D66547B3-4CC6-7548-A3CC-A613F7B06080}" destId="{C3F21B1D-22BC-644A-A9B4-837AFFD9AE80}" srcOrd="0" destOrd="0" presId="urn:microsoft.com/office/officeart/2005/8/layout/hierarchy6"/>
    <dgm:cxn modelId="{18412997-ED2B-8846-89BE-F4BC95F33F6A}" type="presParOf" srcId="{D66547B3-4CC6-7548-A3CC-A613F7B06080}" destId="{BBD188ED-C944-3A4E-BE3B-DD249FFF43D9}" srcOrd="1" destOrd="0" presId="urn:microsoft.com/office/officeart/2005/8/layout/hierarchy6"/>
    <dgm:cxn modelId="{B6925304-9436-AF43-868C-D150358754F7}" type="presParOf" srcId="{BBD188ED-C944-3A4E-BE3B-DD249FFF43D9}" destId="{24EA7176-A8C1-7A42-BCBB-3F05850AC611}" srcOrd="0" destOrd="0" presId="urn:microsoft.com/office/officeart/2005/8/layout/hierarchy6"/>
    <dgm:cxn modelId="{AB8F9E36-F398-F440-A10B-ED0CB210807D}" type="presParOf" srcId="{BBD188ED-C944-3A4E-BE3B-DD249FFF43D9}" destId="{16860101-8A72-CC43-9D50-D41F7E1D358F}" srcOrd="1" destOrd="0" presId="urn:microsoft.com/office/officeart/2005/8/layout/hierarchy6"/>
    <dgm:cxn modelId="{41DAAFB4-59A7-C74D-94F1-62133BDFBFEF}" type="presParOf" srcId="{16860101-8A72-CC43-9D50-D41F7E1D358F}" destId="{11FA9306-8DAB-7843-97BB-FE4D9C9954DF}" srcOrd="0" destOrd="0" presId="urn:microsoft.com/office/officeart/2005/8/layout/hierarchy6"/>
    <dgm:cxn modelId="{B09D0635-1C5A-8948-993B-FE5ED57171A2}" type="presParOf" srcId="{16860101-8A72-CC43-9D50-D41F7E1D358F}" destId="{1B3029E8-CB1C-7348-8D59-30694B7092D4}" srcOrd="1" destOrd="0" presId="urn:microsoft.com/office/officeart/2005/8/layout/hierarchy6"/>
    <dgm:cxn modelId="{DD141971-EADD-4348-925D-9CA99B68FE2C}" type="presParOf" srcId="{1B3029E8-CB1C-7348-8D59-30694B7092D4}" destId="{46CF7DFD-25BB-0440-BB6C-1E87F6365B96}" srcOrd="0" destOrd="0" presId="urn:microsoft.com/office/officeart/2005/8/layout/hierarchy6"/>
    <dgm:cxn modelId="{20D9AC5A-EBF5-614F-8AF6-46AE57826669}" type="presParOf" srcId="{1B3029E8-CB1C-7348-8D59-30694B7092D4}" destId="{242F4390-414D-784F-8355-4275693C1C08}" srcOrd="1" destOrd="0" presId="urn:microsoft.com/office/officeart/2005/8/layout/hierarchy6"/>
    <dgm:cxn modelId="{1EAB0275-4CA9-C140-830D-AF1A1DF97836}" type="presParOf" srcId="{D66547B3-4CC6-7548-A3CC-A613F7B06080}" destId="{BB42B081-923C-BB4D-8209-85317E5EE9B2}" srcOrd="2" destOrd="0" presId="urn:microsoft.com/office/officeart/2005/8/layout/hierarchy6"/>
    <dgm:cxn modelId="{4423C9C3-DE54-D14C-B7EE-C81A0B03BB9D}" type="presParOf" srcId="{D66547B3-4CC6-7548-A3CC-A613F7B06080}" destId="{9A481FEB-B472-764D-B79F-F5FE24D33D8C}" srcOrd="3" destOrd="0" presId="urn:microsoft.com/office/officeart/2005/8/layout/hierarchy6"/>
    <dgm:cxn modelId="{26288B95-686E-9B4D-A2C6-32545537D025}" type="presParOf" srcId="{9A481FEB-B472-764D-B79F-F5FE24D33D8C}" destId="{A231D750-E2DA-5440-8FB6-CCDFD116ADBA}" srcOrd="0" destOrd="0" presId="urn:microsoft.com/office/officeart/2005/8/layout/hierarchy6"/>
    <dgm:cxn modelId="{DB7F0FD9-FF4B-FF42-88FE-FB7E7C481884}" type="presParOf" srcId="{9A481FEB-B472-764D-B79F-F5FE24D33D8C}" destId="{3D558F44-6424-8B40-B101-0961456D83DE}" srcOrd="1" destOrd="0" presId="urn:microsoft.com/office/officeart/2005/8/layout/hierarchy6"/>
    <dgm:cxn modelId="{0EBB7849-671C-2445-8D63-A7F3466D0767}" type="presParOf" srcId="{3D558F44-6424-8B40-B101-0961456D83DE}" destId="{AEB130C0-DDD5-7344-823E-584236DC4587}" srcOrd="0" destOrd="0" presId="urn:microsoft.com/office/officeart/2005/8/layout/hierarchy6"/>
    <dgm:cxn modelId="{22E0A3D1-BABF-194D-8D04-1470F7071D19}" type="presParOf" srcId="{3D558F44-6424-8B40-B101-0961456D83DE}" destId="{DE057B1A-4CC7-4547-AB05-29ADA85C6F22}" srcOrd="1" destOrd="0" presId="urn:microsoft.com/office/officeart/2005/8/layout/hierarchy6"/>
    <dgm:cxn modelId="{43D76CE0-54C9-9F4B-8B3F-68DDA47CB26D}" type="presParOf" srcId="{DE057B1A-4CC7-4547-AB05-29ADA85C6F22}" destId="{98B6F7AA-BB8D-C148-86D9-76EC5BCA41A2}" srcOrd="0" destOrd="0" presId="urn:microsoft.com/office/officeart/2005/8/layout/hierarchy6"/>
    <dgm:cxn modelId="{5735DAC6-3D11-2B49-BAE8-C855649993BD}" type="presParOf" srcId="{DE057B1A-4CC7-4547-AB05-29ADA85C6F22}" destId="{FCE6979D-A4CF-894D-A4E0-17A6205DBA2F}" srcOrd="1" destOrd="0" presId="urn:microsoft.com/office/officeart/2005/8/layout/hierarchy6"/>
    <dgm:cxn modelId="{009B3F06-294E-0840-9B5A-0B8F7464D0FC}" type="presParOf" srcId="{A542FD58-16A8-3E47-A879-EB0FDAF2ABA2}" destId="{C255C96B-47E8-3C4C-9089-2D327C5F58BE}" srcOrd="1" destOrd="0" presId="urn:microsoft.com/office/officeart/2005/8/layout/hierarchy6"/>
    <dgm:cxn modelId="{C5A2A716-A4D9-CF4F-855E-3C63F1B377C6}" type="presParOf" srcId="{C255C96B-47E8-3C4C-9089-2D327C5F58BE}" destId="{07962D3F-EBA7-6A45-9DFF-1529AF4857C9}" srcOrd="0" destOrd="0" presId="urn:microsoft.com/office/officeart/2005/8/layout/hierarchy6"/>
    <dgm:cxn modelId="{8A8EB39C-1544-4546-903F-FBF1547B4805}" type="presParOf" srcId="{07962D3F-EBA7-6A45-9DFF-1529AF4857C9}" destId="{55885370-CA1B-E241-A1E2-3EF0F883562D}" srcOrd="0" destOrd="0" presId="urn:microsoft.com/office/officeart/2005/8/layout/hierarchy6"/>
    <dgm:cxn modelId="{89B90EFB-D096-2643-B131-9A5A5949428F}" type="presParOf" srcId="{07962D3F-EBA7-6A45-9DFF-1529AF4857C9}" destId="{B685C599-C5C7-F946-B021-3DA061BEB014}" srcOrd="1" destOrd="0" presId="urn:microsoft.com/office/officeart/2005/8/layout/hierarchy6"/>
    <dgm:cxn modelId="{582FCBCA-C23C-7F4D-BB68-8D4107495D51}" type="presParOf" srcId="{C255C96B-47E8-3C4C-9089-2D327C5F58BE}" destId="{034B361C-146E-864B-8E09-15EBC71D9D8C}" srcOrd="1" destOrd="0" presId="urn:microsoft.com/office/officeart/2005/8/layout/hierarchy6"/>
    <dgm:cxn modelId="{F86ECA0E-796C-3B41-9303-3330D1C16461}" type="presParOf" srcId="{034B361C-146E-864B-8E09-15EBC71D9D8C}" destId="{F7A777FF-2672-5F48-A2D0-13334EA774E0}" srcOrd="0" destOrd="0" presId="urn:microsoft.com/office/officeart/2005/8/layout/hierarchy6"/>
    <dgm:cxn modelId="{98BE1F4D-53F7-E047-95AF-913D966A6876}" type="presParOf" srcId="{C255C96B-47E8-3C4C-9089-2D327C5F58BE}" destId="{AC72EF03-50E9-5147-82F2-A01B6C8FFFDD}" srcOrd="2" destOrd="0" presId="urn:microsoft.com/office/officeart/2005/8/layout/hierarchy6"/>
    <dgm:cxn modelId="{2A51B075-C47F-5E4A-8220-9DD5A8B05218}" type="presParOf" srcId="{AC72EF03-50E9-5147-82F2-A01B6C8FFFDD}" destId="{BD5200FB-E8FB-EF40-9EC6-B49963CBB825}" srcOrd="0" destOrd="0" presId="urn:microsoft.com/office/officeart/2005/8/layout/hierarchy6"/>
    <dgm:cxn modelId="{8A88D1F2-1A62-C248-B44A-89670B2387DB}" type="presParOf" srcId="{AC72EF03-50E9-5147-82F2-A01B6C8FFFDD}" destId="{5A21071B-CE82-CF41-95C1-FFAFE2FC4D2A}" srcOrd="1" destOrd="0" presId="urn:microsoft.com/office/officeart/2005/8/layout/hierarchy6"/>
    <dgm:cxn modelId="{76E74C0A-F597-9F4C-A63F-25293B604C32}" type="presParOf" srcId="{C255C96B-47E8-3C4C-9089-2D327C5F58BE}" destId="{1EC2A607-989D-3D4E-807A-647041FDACA3}" srcOrd="3" destOrd="0" presId="urn:microsoft.com/office/officeart/2005/8/layout/hierarchy6"/>
    <dgm:cxn modelId="{A1B52AC2-69A2-FB44-B6A3-7D338333A54B}" type="presParOf" srcId="{1EC2A607-989D-3D4E-807A-647041FDACA3}" destId="{B5235BCB-B826-C541-A5FE-1EA5C6DC8367}" srcOrd="0" destOrd="0" presId="urn:microsoft.com/office/officeart/2005/8/layout/hierarchy6"/>
    <dgm:cxn modelId="{A6392AB3-DC78-2447-9D11-074F4714682D}" type="presParOf" srcId="{C255C96B-47E8-3C4C-9089-2D327C5F58BE}" destId="{D797F44E-3959-0841-83E3-E23A6402FE37}" srcOrd="4" destOrd="0" presId="urn:microsoft.com/office/officeart/2005/8/layout/hierarchy6"/>
    <dgm:cxn modelId="{2C7DFDB9-AFE9-0440-945E-CD4DE722D46F}" type="presParOf" srcId="{D797F44E-3959-0841-83E3-E23A6402FE37}" destId="{B03931E8-069C-174D-834B-1CFDA0B3A0C0}" srcOrd="0" destOrd="0" presId="urn:microsoft.com/office/officeart/2005/8/layout/hierarchy6"/>
    <dgm:cxn modelId="{E0528425-EC48-5E45-BE07-83CF787E830F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626424-86F7-D94B-A395-602CC3FF12E0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8824EC6A-A4A6-4542-96C2-E6644358C6D0}" type="presOf" srcId="{FACD0111-F574-AC48-8549-6DBC40C86C84}" destId="{BD5200FB-E8FB-EF40-9EC6-B49963CBB825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2858D94D-8359-944B-8310-F9A5CF5693E9}" type="presOf" srcId="{CAE5135A-5807-454C-8C7E-59193D6154D7}" destId="{B685C599-C5C7-F946-B021-3DA061BEB014}" srcOrd="1" destOrd="0" presId="urn:microsoft.com/office/officeart/2005/8/layout/hierarchy6"/>
    <dgm:cxn modelId="{9A5E1632-9EC9-C042-9EE2-357296F09845}" type="presOf" srcId="{A02092EA-1483-3C4E-A81E-B314CE303938}" destId="{91FA67CB-205A-0E42-BC53-5A7B3A624719}" srcOrd="0" destOrd="0" presId="urn:microsoft.com/office/officeart/2005/8/layout/hierarchy6"/>
    <dgm:cxn modelId="{D23DA092-E6AE-9345-AA88-69B1C5304A86}" type="presOf" srcId="{9233DE9E-1A24-FD4B-A545-B05B7597A7B6}" destId="{24EA7176-A8C1-7A42-BCBB-3F05850AC611}" srcOrd="0" destOrd="0" presId="urn:microsoft.com/office/officeart/2005/8/layout/hierarchy6"/>
    <dgm:cxn modelId="{DA560698-C746-F442-8E0E-BC91019F1AEB}" type="presOf" srcId="{19E756BD-CBED-FF4A-B6E7-F4EE7B5ABA57}" destId="{A231D750-E2DA-5440-8FB6-CCDFD116ADBA}" srcOrd="0" destOrd="0" presId="urn:microsoft.com/office/officeart/2005/8/layout/hierarchy6"/>
    <dgm:cxn modelId="{979E2E1F-5338-4C40-AE04-98C84744CB12}" type="presOf" srcId="{476233BA-E250-AD4C-ADD3-D62191F1076B}" destId="{13B4D2C0-143B-E44D-A805-0BED439EF1DF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2EF58866-3A25-B048-ADD4-EA49A17B7716}" type="presOf" srcId="{203ED1DF-B161-3941-BF10-791A2B3AE5F0}" destId="{11FA9306-8DAB-7843-97BB-FE4D9C9954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5C79CB78-8396-FE44-95DC-E86BC09BA596}" type="presOf" srcId="{CC01C536-53B6-EA4A-B699-F80C78284651}" destId="{BB42B081-923C-BB4D-8209-85317E5EE9B2}" srcOrd="0" destOrd="0" presId="urn:microsoft.com/office/officeart/2005/8/layout/hierarchy6"/>
    <dgm:cxn modelId="{B967690C-2E19-944E-B3CF-481A6F5EEF48}" type="presOf" srcId="{6C3DB33B-A47F-CD4C-B2A3-3672E61BD773}" destId="{EAC846D1-0A22-5445-B1E0-E171EAC6344D}" srcOrd="0" destOrd="0" presId="urn:microsoft.com/office/officeart/2005/8/layout/hierarchy6"/>
    <dgm:cxn modelId="{06C7DDA7-9DCD-4940-ADBD-E710697F6715}" type="presOf" srcId="{0B71149D-1A6D-4343-BC30-5EE43236F1F8}" destId="{12F6E486-7053-2A46-B08C-4C72CDB989FF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F22487A8-05C9-8C49-A87D-D7B631F7EBE8}" type="presOf" srcId="{E86D9257-A1DC-3245-838B-0B7C18DCE911}" destId="{A542FD58-16A8-3E47-A879-EB0FDAF2ABA2}" srcOrd="0" destOrd="0" presId="urn:microsoft.com/office/officeart/2005/8/layout/hierarchy6"/>
    <dgm:cxn modelId="{40938C60-2B4D-C94A-9D05-E26909BC5C98}" type="presOf" srcId="{FACD0111-F574-AC48-8549-6DBC40C86C84}" destId="{5A21071B-CE82-CF41-95C1-FFAFE2FC4D2A}" srcOrd="1" destOrd="0" presId="urn:microsoft.com/office/officeart/2005/8/layout/hierarchy6"/>
    <dgm:cxn modelId="{DACED1C4-5741-924A-B44B-7941C26BEB06}" type="presOf" srcId="{4AED9527-767B-2047-9790-330016E82EE3}" destId="{6D511242-45C6-7B40-AE78-CC3D2ED62DD9}" srcOrd="0" destOrd="0" presId="urn:microsoft.com/office/officeart/2005/8/layout/hierarchy6"/>
    <dgm:cxn modelId="{4F396FCB-7CD9-9446-8AF7-420EC1110282}" type="presOf" srcId="{30F1DA97-0D5E-9D43-BA2F-FF555C44E484}" destId="{C3F21B1D-22BC-644A-A9B4-837AFFD9AE80}" srcOrd="0" destOrd="0" presId="urn:microsoft.com/office/officeart/2005/8/layout/hierarchy6"/>
    <dgm:cxn modelId="{08F01ED4-A8C2-BB45-A7FD-DE5FA3B0EA2A}" type="presOf" srcId="{686A8122-5FF7-634E-A402-8009F2A91ECC}" destId="{46CF7DFD-25BB-0440-BB6C-1E87F6365B96}" srcOrd="0" destOrd="0" presId="urn:microsoft.com/office/officeart/2005/8/layout/hierarchy6"/>
    <dgm:cxn modelId="{159B1C53-B51F-D24C-96B4-8ED83DFDB69B}" type="presOf" srcId="{CAE5135A-5807-454C-8C7E-59193D6154D7}" destId="{55885370-CA1B-E241-A1E2-3EF0F883562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F667844E-EB66-6E41-9449-217B2EC6802E}" type="presOf" srcId="{40977136-E1F0-1E4A-8354-1D853F5C441B}" destId="{AA505ACC-4D93-5446-B661-FFD75FE0AD00}" srcOrd="0" destOrd="0" presId="urn:microsoft.com/office/officeart/2005/8/layout/hierarchy6"/>
    <dgm:cxn modelId="{410241A9-8526-3148-AB23-D57667CDF6C0}" type="presOf" srcId="{E2DF9A1E-F006-B44E-8341-4B0708191304}" destId="{B03931E8-069C-174D-834B-1CFDA0B3A0C0}" srcOrd="0" destOrd="0" presId="urn:microsoft.com/office/officeart/2005/8/layout/hierarchy6"/>
    <dgm:cxn modelId="{A5FB7BB9-01FF-9249-B476-B7267115C728}" type="presOf" srcId="{6CE97315-8B40-6B48-A37D-EBE4477979D4}" destId="{60E759C6-A26C-A340-9ECD-ACB66335368D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E45EAE86-63BA-514D-9624-D4FFDCB3C7C3}" type="presOf" srcId="{29F3DC6B-03F9-C041-8F78-BAB4217E7B5D}" destId="{98B6F7AA-BB8D-C148-86D9-76EC5BCA41A2}" srcOrd="0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F18BA53-CD88-B34A-932E-52AF53E5956D}" type="presOf" srcId="{E2DF9A1E-F006-B44E-8341-4B0708191304}" destId="{2C009CF3-DC36-4543-9C38-11ACDBFDD9BA}" srcOrd="1" destOrd="0" presId="urn:microsoft.com/office/officeart/2005/8/layout/hierarchy6"/>
    <dgm:cxn modelId="{D6F03BBA-CDD5-A54B-8DA7-A846CC1EAE1C}" type="presParOf" srcId="{A542FD58-16A8-3E47-A879-EB0FDAF2ABA2}" destId="{854FA7A9-AC06-A042-8596-F18542B75260}" srcOrd="0" destOrd="0" presId="urn:microsoft.com/office/officeart/2005/8/layout/hierarchy6"/>
    <dgm:cxn modelId="{7EE842EE-A97E-1740-9277-9CE456CD6B0F}" type="presParOf" srcId="{854FA7A9-AC06-A042-8596-F18542B75260}" destId="{06D636A6-62FC-AF48-B1E1-37407796EC8E}" srcOrd="0" destOrd="0" presId="urn:microsoft.com/office/officeart/2005/8/layout/hierarchy6"/>
    <dgm:cxn modelId="{5C1FBFB1-9510-B340-9328-2B73891B3378}" type="presParOf" srcId="{854FA7A9-AC06-A042-8596-F18542B75260}" destId="{2F4FACE9-2445-6248-B42F-16572BE3F241}" srcOrd="1" destOrd="0" presId="urn:microsoft.com/office/officeart/2005/8/layout/hierarchy6"/>
    <dgm:cxn modelId="{089902BB-C4BA-5745-AA64-3FC1AFB8A0CE}" type="presParOf" srcId="{2F4FACE9-2445-6248-B42F-16572BE3F241}" destId="{A9A81E3E-7E46-4444-A45D-6B4866EE125C}" srcOrd="0" destOrd="0" presId="urn:microsoft.com/office/officeart/2005/8/layout/hierarchy6"/>
    <dgm:cxn modelId="{E137E64A-05AB-854C-B419-061009611D8F}" type="presParOf" srcId="{A9A81E3E-7E46-4444-A45D-6B4866EE125C}" destId="{13B4D2C0-143B-E44D-A805-0BED439EF1DF}" srcOrd="0" destOrd="0" presId="urn:microsoft.com/office/officeart/2005/8/layout/hierarchy6"/>
    <dgm:cxn modelId="{19A4D8A7-418B-8845-BC19-0E41F5DF5E69}" type="presParOf" srcId="{A9A81E3E-7E46-4444-A45D-6B4866EE125C}" destId="{D66547B3-4CC6-7548-A3CC-A613F7B06080}" srcOrd="1" destOrd="0" presId="urn:microsoft.com/office/officeart/2005/8/layout/hierarchy6"/>
    <dgm:cxn modelId="{1D082040-C796-2B42-B6E7-7A1F319B3754}" type="presParOf" srcId="{D66547B3-4CC6-7548-A3CC-A613F7B06080}" destId="{C3F21B1D-22BC-644A-A9B4-837AFFD9AE80}" srcOrd="0" destOrd="0" presId="urn:microsoft.com/office/officeart/2005/8/layout/hierarchy6"/>
    <dgm:cxn modelId="{F031B0A4-E474-5A45-B7F5-4325E24B893D}" type="presParOf" srcId="{D66547B3-4CC6-7548-A3CC-A613F7B06080}" destId="{BBD188ED-C944-3A4E-BE3B-DD249FFF43D9}" srcOrd="1" destOrd="0" presId="urn:microsoft.com/office/officeart/2005/8/layout/hierarchy6"/>
    <dgm:cxn modelId="{FAAE4984-69A5-114F-87DD-C5A807D1ED3D}" type="presParOf" srcId="{BBD188ED-C944-3A4E-BE3B-DD249FFF43D9}" destId="{24EA7176-A8C1-7A42-BCBB-3F05850AC611}" srcOrd="0" destOrd="0" presId="urn:microsoft.com/office/officeart/2005/8/layout/hierarchy6"/>
    <dgm:cxn modelId="{1DE54471-11D6-7348-93D6-62394888137A}" type="presParOf" srcId="{BBD188ED-C944-3A4E-BE3B-DD249FFF43D9}" destId="{16860101-8A72-CC43-9D50-D41F7E1D358F}" srcOrd="1" destOrd="0" presId="urn:microsoft.com/office/officeart/2005/8/layout/hierarchy6"/>
    <dgm:cxn modelId="{60538ED2-0A83-F448-BBCE-CE67CDDA3A5B}" type="presParOf" srcId="{16860101-8A72-CC43-9D50-D41F7E1D358F}" destId="{11FA9306-8DAB-7843-97BB-FE4D9C9954DF}" srcOrd="0" destOrd="0" presId="urn:microsoft.com/office/officeart/2005/8/layout/hierarchy6"/>
    <dgm:cxn modelId="{EDE3DCFC-CFDB-D64E-A338-09D8255C768C}" type="presParOf" srcId="{16860101-8A72-CC43-9D50-D41F7E1D358F}" destId="{1B3029E8-CB1C-7348-8D59-30694B7092D4}" srcOrd="1" destOrd="0" presId="urn:microsoft.com/office/officeart/2005/8/layout/hierarchy6"/>
    <dgm:cxn modelId="{ED7E9537-9614-BC40-A35E-C2402039D451}" type="presParOf" srcId="{1B3029E8-CB1C-7348-8D59-30694B7092D4}" destId="{46CF7DFD-25BB-0440-BB6C-1E87F6365B96}" srcOrd="0" destOrd="0" presId="urn:microsoft.com/office/officeart/2005/8/layout/hierarchy6"/>
    <dgm:cxn modelId="{0A00897E-2CCA-7646-B086-8F895DCD5DD0}" type="presParOf" srcId="{1B3029E8-CB1C-7348-8D59-30694B7092D4}" destId="{242F4390-414D-784F-8355-4275693C1C08}" srcOrd="1" destOrd="0" presId="urn:microsoft.com/office/officeart/2005/8/layout/hierarchy6"/>
    <dgm:cxn modelId="{0461CF20-A7A5-2844-9DEC-B2A90B9EEACE}" type="presParOf" srcId="{16860101-8A72-CC43-9D50-D41F7E1D358F}" destId="{EAC846D1-0A22-5445-B1E0-E171EAC6344D}" srcOrd="2" destOrd="0" presId="urn:microsoft.com/office/officeart/2005/8/layout/hierarchy6"/>
    <dgm:cxn modelId="{0B260445-C732-1A47-84A2-04A4F316B4C2}" type="presParOf" srcId="{16860101-8A72-CC43-9D50-D41F7E1D358F}" destId="{A145C414-0942-894B-8BF0-253F3306855E}" srcOrd="3" destOrd="0" presId="urn:microsoft.com/office/officeart/2005/8/layout/hierarchy6"/>
    <dgm:cxn modelId="{B6704742-952B-3E4C-89FB-72842E26FD0F}" type="presParOf" srcId="{A145C414-0942-894B-8BF0-253F3306855E}" destId="{91FA67CB-205A-0E42-BC53-5A7B3A624719}" srcOrd="0" destOrd="0" presId="urn:microsoft.com/office/officeart/2005/8/layout/hierarchy6"/>
    <dgm:cxn modelId="{3F47214C-A1E6-6542-B75F-F6E37953E748}" type="presParOf" srcId="{A145C414-0942-894B-8BF0-253F3306855E}" destId="{4ACF870E-51A6-8344-9BE3-DFA5B3511894}" srcOrd="1" destOrd="0" presId="urn:microsoft.com/office/officeart/2005/8/layout/hierarchy6"/>
    <dgm:cxn modelId="{2CB88D32-3CED-B84A-BAEA-5244F5B38DA4}" type="presParOf" srcId="{16860101-8A72-CC43-9D50-D41F7E1D358F}" destId="{AA505ACC-4D93-5446-B661-FFD75FE0AD00}" srcOrd="4" destOrd="0" presId="urn:microsoft.com/office/officeart/2005/8/layout/hierarchy6"/>
    <dgm:cxn modelId="{EEA0EC6E-F9EC-3242-8E8A-8E393C329426}" type="presParOf" srcId="{16860101-8A72-CC43-9D50-D41F7E1D358F}" destId="{C015F5F1-DF09-1840-875D-699AEFA22DCE}" srcOrd="5" destOrd="0" presId="urn:microsoft.com/office/officeart/2005/8/layout/hierarchy6"/>
    <dgm:cxn modelId="{20DA3608-2FB8-EF45-B506-A852C34C9816}" type="presParOf" srcId="{C015F5F1-DF09-1840-875D-699AEFA22DCE}" destId="{6D511242-45C6-7B40-AE78-CC3D2ED62DD9}" srcOrd="0" destOrd="0" presId="urn:microsoft.com/office/officeart/2005/8/layout/hierarchy6"/>
    <dgm:cxn modelId="{6031BE35-64FA-7C46-981A-4719AAE11DC1}" type="presParOf" srcId="{C015F5F1-DF09-1840-875D-699AEFA22DCE}" destId="{FA04A727-6E6A-BF46-9E9E-4BBEC219A076}" srcOrd="1" destOrd="0" presId="urn:microsoft.com/office/officeart/2005/8/layout/hierarchy6"/>
    <dgm:cxn modelId="{5BC15190-E53C-E541-BDCC-8F4351F13A23}" type="presParOf" srcId="{D66547B3-4CC6-7548-A3CC-A613F7B06080}" destId="{BB42B081-923C-BB4D-8209-85317E5EE9B2}" srcOrd="2" destOrd="0" presId="urn:microsoft.com/office/officeart/2005/8/layout/hierarchy6"/>
    <dgm:cxn modelId="{4E393B4D-EC68-BF47-B2B0-DF4B3A898A01}" type="presParOf" srcId="{D66547B3-4CC6-7548-A3CC-A613F7B06080}" destId="{9A481FEB-B472-764D-B79F-F5FE24D33D8C}" srcOrd="3" destOrd="0" presId="urn:microsoft.com/office/officeart/2005/8/layout/hierarchy6"/>
    <dgm:cxn modelId="{8D12E707-3765-B74A-993D-D074D72F5687}" type="presParOf" srcId="{9A481FEB-B472-764D-B79F-F5FE24D33D8C}" destId="{A231D750-E2DA-5440-8FB6-CCDFD116ADBA}" srcOrd="0" destOrd="0" presId="urn:microsoft.com/office/officeart/2005/8/layout/hierarchy6"/>
    <dgm:cxn modelId="{5E7C3D38-9CB2-AF40-BC6D-9B8E18391006}" type="presParOf" srcId="{9A481FEB-B472-764D-B79F-F5FE24D33D8C}" destId="{3D558F44-6424-8B40-B101-0961456D83DE}" srcOrd="1" destOrd="0" presId="urn:microsoft.com/office/officeart/2005/8/layout/hierarchy6"/>
    <dgm:cxn modelId="{B0B42ECE-7ED2-C142-A700-70EDFA823038}" type="presParOf" srcId="{3D558F44-6424-8B40-B101-0961456D83DE}" destId="{AEB130C0-DDD5-7344-823E-584236DC4587}" srcOrd="0" destOrd="0" presId="urn:microsoft.com/office/officeart/2005/8/layout/hierarchy6"/>
    <dgm:cxn modelId="{83BEBBFA-98B8-4841-B320-CDE07E1308DA}" type="presParOf" srcId="{3D558F44-6424-8B40-B101-0961456D83DE}" destId="{DE057B1A-4CC7-4547-AB05-29ADA85C6F22}" srcOrd="1" destOrd="0" presId="urn:microsoft.com/office/officeart/2005/8/layout/hierarchy6"/>
    <dgm:cxn modelId="{B51E3457-BA67-6448-B532-CAF1F5937A92}" type="presParOf" srcId="{DE057B1A-4CC7-4547-AB05-29ADA85C6F22}" destId="{98B6F7AA-BB8D-C148-86D9-76EC5BCA41A2}" srcOrd="0" destOrd="0" presId="urn:microsoft.com/office/officeart/2005/8/layout/hierarchy6"/>
    <dgm:cxn modelId="{9F310A4E-E519-274E-8824-21031B9827BD}" type="presParOf" srcId="{DE057B1A-4CC7-4547-AB05-29ADA85C6F22}" destId="{FCE6979D-A4CF-894D-A4E0-17A6205DBA2F}" srcOrd="1" destOrd="0" presId="urn:microsoft.com/office/officeart/2005/8/layout/hierarchy6"/>
    <dgm:cxn modelId="{9DA84B3F-9013-2B47-AA56-B33BF15615F7}" type="presParOf" srcId="{3D558F44-6424-8B40-B101-0961456D83DE}" destId="{60E759C6-A26C-A340-9ECD-ACB66335368D}" srcOrd="2" destOrd="0" presId="urn:microsoft.com/office/officeart/2005/8/layout/hierarchy6"/>
    <dgm:cxn modelId="{D6A98073-8397-4B4E-9B21-8CBD32E53D2B}" type="presParOf" srcId="{3D558F44-6424-8B40-B101-0961456D83DE}" destId="{A21E6649-954C-FB4A-A7E6-A14AB64F34B1}" srcOrd="3" destOrd="0" presId="urn:microsoft.com/office/officeart/2005/8/layout/hierarchy6"/>
    <dgm:cxn modelId="{262D32CB-48A6-0A45-BD4A-19D1B2C50EE7}" type="presParOf" srcId="{A21E6649-954C-FB4A-A7E6-A14AB64F34B1}" destId="{12F6E486-7053-2A46-B08C-4C72CDB989FF}" srcOrd="0" destOrd="0" presId="urn:microsoft.com/office/officeart/2005/8/layout/hierarchy6"/>
    <dgm:cxn modelId="{7951E6F7-BA27-5F45-94ED-62FA666F1322}" type="presParOf" srcId="{A21E6649-954C-FB4A-A7E6-A14AB64F34B1}" destId="{A8BBCB18-8AD1-0A4C-8D3C-F92457185B72}" srcOrd="1" destOrd="0" presId="urn:microsoft.com/office/officeart/2005/8/layout/hierarchy6"/>
    <dgm:cxn modelId="{D937F1C3-7F97-EA4A-858C-CF84DB09A5D4}" type="presParOf" srcId="{A542FD58-16A8-3E47-A879-EB0FDAF2ABA2}" destId="{C255C96B-47E8-3C4C-9089-2D327C5F58BE}" srcOrd="1" destOrd="0" presId="urn:microsoft.com/office/officeart/2005/8/layout/hierarchy6"/>
    <dgm:cxn modelId="{3128503A-DA89-934F-BE63-D9DB9E72D223}" type="presParOf" srcId="{C255C96B-47E8-3C4C-9089-2D327C5F58BE}" destId="{07962D3F-EBA7-6A45-9DFF-1529AF4857C9}" srcOrd="0" destOrd="0" presId="urn:microsoft.com/office/officeart/2005/8/layout/hierarchy6"/>
    <dgm:cxn modelId="{F3B7039C-D164-014D-B12F-6DD9786C5B60}" type="presParOf" srcId="{07962D3F-EBA7-6A45-9DFF-1529AF4857C9}" destId="{55885370-CA1B-E241-A1E2-3EF0F883562D}" srcOrd="0" destOrd="0" presId="urn:microsoft.com/office/officeart/2005/8/layout/hierarchy6"/>
    <dgm:cxn modelId="{96B7F341-FFF8-9D4E-80EE-95AE3A1A4A6D}" type="presParOf" srcId="{07962D3F-EBA7-6A45-9DFF-1529AF4857C9}" destId="{B685C599-C5C7-F946-B021-3DA061BEB014}" srcOrd="1" destOrd="0" presId="urn:microsoft.com/office/officeart/2005/8/layout/hierarchy6"/>
    <dgm:cxn modelId="{8AAC2920-F478-5642-B58F-888CBFE6813A}" type="presParOf" srcId="{C255C96B-47E8-3C4C-9089-2D327C5F58BE}" destId="{034B361C-146E-864B-8E09-15EBC71D9D8C}" srcOrd="1" destOrd="0" presId="urn:microsoft.com/office/officeart/2005/8/layout/hierarchy6"/>
    <dgm:cxn modelId="{E774EE2A-BB66-DA4F-B386-B59053FC6B8B}" type="presParOf" srcId="{034B361C-146E-864B-8E09-15EBC71D9D8C}" destId="{F7A777FF-2672-5F48-A2D0-13334EA774E0}" srcOrd="0" destOrd="0" presId="urn:microsoft.com/office/officeart/2005/8/layout/hierarchy6"/>
    <dgm:cxn modelId="{87251B3F-564A-1643-A3C0-6A845042062C}" type="presParOf" srcId="{C255C96B-47E8-3C4C-9089-2D327C5F58BE}" destId="{AC72EF03-50E9-5147-82F2-A01B6C8FFFDD}" srcOrd="2" destOrd="0" presId="urn:microsoft.com/office/officeart/2005/8/layout/hierarchy6"/>
    <dgm:cxn modelId="{213C3BDD-2D31-E641-97BC-45EA5A96965E}" type="presParOf" srcId="{AC72EF03-50E9-5147-82F2-A01B6C8FFFDD}" destId="{BD5200FB-E8FB-EF40-9EC6-B49963CBB825}" srcOrd="0" destOrd="0" presId="urn:microsoft.com/office/officeart/2005/8/layout/hierarchy6"/>
    <dgm:cxn modelId="{62F1C1D0-C315-7946-8947-A174FB430E33}" type="presParOf" srcId="{AC72EF03-50E9-5147-82F2-A01B6C8FFFDD}" destId="{5A21071B-CE82-CF41-95C1-FFAFE2FC4D2A}" srcOrd="1" destOrd="0" presId="urn:microsoft.com/office/officeart/2005/8/layout/hierarchy6"/>
    <dgm:cxn modelId="{1C445196-8E21-FF42-B2AC-C9425997213A}" type="presParOf" srcId="{C255C96B-47E8-3C4C-9089-2D327C5F58BE}" destId="{1EC2A607-989D-3D4E-807A-647041FDACA3}" srcOrd="3" destOrd="0" presId="urn:microsoft.com/office/officeart/2005/8/layout/hierarchy6"/>
    <dgm:cxn modelId="{8377DA69-41F1-5344-B836-23E3C258FF5B}" type="presParOf" srcId="{1EC2A607-989D-3D4E-807A-647041FDACA3}" destId="{B5235BCB-B826-C541-A5FE-1EA5C6DC8367}" srcOrd="0" destOrd="0" presId="urn:microsoft.com/office/officeart/2005/8/layout/hierarchy6"/>
    <dgm:cxn modelId="{954EF3DD-62DE-FD48-9EAB-930BDCEB0351}" type="presParOf" srcId="{C255C96B-47E8-3C4C-9089-2D327C5F58BE}" destId="{D797F44E-3959-0841-83E3-E23A6402FE37}" srcOrd="4" destOrd="0" presId="urn:microsoft.com/office/officeart/2005/8/layout/hierarchy6"/>
    <dgm:cxn modelId="{8F47AD33-C8CB-8241-A828-A7D26B8E4A0C}" type="presParOf" srcId="{D797F44E-3959-0841-83E3-E23A6402FE37}" destId="{B03931E8-069C-174D-834B-1CFDA0B3A0C0}" srcOrd="0" destOrd="0" presId="urn:microsoft.com/office/officeart/2005/8/layout/hierarchy6"/>
    <dgm:cxn modelId="{6DB0CCA4-2392-CF40-AEEF-9EAD9B203315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C1F4F92F-D6CD-A341-B373-B0DA898EB34A}" type="presOf" srcId="{686A8122-5FF7-634E-A402-8009F2A91ECC}" destId="{46CF7DFD-25BB-0440-BB6C-1E87F6365B96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149BED45-4B39-A84F-9E9F-6EA78EC144E6}" type="presOf" srcId="{FACD0111-F574-AC48-8549-6DBC40C86C84}" destId="{BD5200FB-E8FB-EF40-9EC6-B49963CBB825}" srcOrd="0" destOrd="0" presId="urn:microsoft.com/office/officeart/2005/8/layout/hierarchy6"/>
    <dgm:cxn modelId="{BF334C93-2370-0A4B-947F-AC08AB965645}" type="presOf" srcId="{AE9D8DE7-93EA-CE44-8050-4B7E0C9BCD61}" destId="{111AC3B9-F0B3-E440-B726-EDD0BACD0088}" srcOrd="0" destOrd="0" presId="urn:microsoft.com/office/officeart/2005/8/layout/hierarchy6"/>
    <dgm:cxn modelId="{86EF75BE-BD81-244C-B690-31BE879C9DB6}" type="presOf" srcId="{CC01C536-53B6-EA4A-B699-F80C78284651}" destId="{BB42B081-923C-BB4D-8209-85317E5EE9B2}" srcOrd="0" destOrd="0" presId="urn:microsoft.com/office/officeart/2005/8/layout/hierarchy6"/>
    <dgm:cxn modelId="{4F571A08-451C-AB41-B446-682586FA9D69}" type="presOf" srcId="{4194AF69-C4EC-7C4E-84FC-3A7D810E5E5B}" destId="{7BCB15EA-55B2-5746-AA9A-E617AFE8AE94}" srcOrd="0" destOrd="0" presId="urn:microsoft.com/office/officeart/2005/8/layout/hierarchy6"/>
    <dgm:cxn modelId="{3AC2EE44-ACAF-474F-AFA4-DC8051412B42}" type="presOf" srcId="{5DA44CB0-E9FF-1B40-8EF8-70F92F6DF837}" destId="{3100D0B3-1A6C-174A-B87E-E736BC16C300}" srcOrd="0" destOrd="0" presId="urn:microsoft.com/office/officeart/2005/8/layout/hierarchy6"/>
    <dgm:cxn modelId="{17296C54-0534-F44F-8B93-7CF3F518088D}" type="presOf" srcId="{30F1DA97-0D5E-9D43-BA2F-FF555C44E484}" destId="{C3F21B1D-22BC-644A-A9B4-837AFFD9AE80}" srcOrd="0" destOrd="0" presId="urn:microsoft.com/office/officeart/2005/8/layout/hierarchy6"/>
    <dgm:cxn modelId="{9166D932-B771-8B43-8435-B05D221E8606}" type="presOf" srcId="{4AED9527-767B-2047-9790-330016E82EE3}" destId="{6D511242-45C6-7B40-AE78-CC3D2ED62DD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60F6ECDE-7D6D-DF4A-A1F7-D9A930942A4A}" type="presOf" srcId="{29F3DC6B-03F9-C041-8F78-BAB4217E7B5D}" destId="{98B6F7AA-BB8D-C148-86D9-76EC5BCA41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B9E9F399-4D2F-154B-ADE4-3FB1CDE5C12F}" type="presOf" srcId="{203ED1DF-B161-3941-BF10-791A2B3AE5F0}" destId="{11FA9306-8DAB-7843-97BB-FE4D9C9954DF}" srcOrd="0" destOrd="0" presId="urn:microsoft.com/office/officeart/2005/8/layout/hierarchy6"/>
    <dgm:cxn modelId="{A47B3BF6-F73A-A249-8A19-B53FBE62376A}" type="presOf" srcId="{E2DF9A1E-F006-B44E-8341-4B0708191304}" destId="{B03931E8-069C-174D-834B-1CFDA0B3A0C0}" srcOrd="0" destOrd="0" presId="urn:microsoft.com/office/officeart/2005/8/layout/hierarchy6"/>
    <dgm:cxn modelId="{5FB6598F-E149-F749-9F6D-B7A49A823360}" type="presOf" srcId="{E2DF9A1E-F006-B44E-8341-4B0708191304}" destId="{2C009CF3-DC36-4543-9C38-11ACDBFDD9BA}" srcOrd="1" destOrd="0" presId="urn:microsoft.com/office/officeart/2005/8/layout/hierarchy6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9F5BC636-07EE-724B-9F9A-94A91FB1DFFB}" type="presOf" srcId="{786F59FD-8EE1-F34B-B389-E04142BF8601}" destId="{1AA4550D-0D3E-B347-A032-39031651E8D0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BFF882AB-7086-C148-A4D0-7F33820A6189}" type="presOf" srcId="{9233DE9E-1A24-FD4B-A545-B05B7597A7B6}" destId="{24EA7176-A8C1-7A42-BCBB-3F05850AC611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0B94DB96-C3E3-C648-8ED4-8E01829C0086}" type="presOf" srcId="{476233BA-E250-AD4C-ADD3-D62191F1076B}" destId="{13B4D2C0-143B-E44D-A805-0BED439EF1DF}" srcOrd="0" destOrd="0" presId="urn:microsoft.com/office/officeart/2005/8/layout/hierarchy6"/>
    <dgm:cxn modelId="{E1553694-C303-D94D-8354-5C5C0E4EC2B7}" type="presOf" srcId="{E66F9821-0B81-B246-96B5-08F0D714C4E9}" destId="{A2EA7DA1-3484-584C-8E17-3BC9C6069293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E6CFFED1-6F06-9841-90DF-8A33B7E864A6}" type="presOf" srcId="{08D7848C-194D-ED46-AA9A-251AF49E8860}" destId="{4C690B2A-0E92-084A-AF5D-F772D13ED93D}" srcOrd="0" destOrd="0" presId="urn:microsoft.com/office/officeart/2005/8/layout/hierarchy6"/>
    <dgm:cxn modelId="{C027FA2F-C94E-A347-B492-63E398F7C281}" type="presOf" srcId="{4194AF69-C4EC-7C4E-84FC-3A7D810E5E5B}" destId="{026D56CB-A372-FE40-A6FF-AA2265763C76}" srcOrd="1" destOrd="0" presId="urn:microsoft.com/office/officeart/2005/8/layout/hierarchy6"/>
    <dgm:cxn modelId="{725DFD01-B81A-AF45-9EDC-7DE74225953F}" type="presOf" srcId="{5C1C7A29-421A-D749-AAFC-668CF05BB976}" destId="{0BDE1F53-04D2-F84E-B1CF-07A06E1CBB29}" srcOrd="0" destOrd="0" presId="urn:microsoft.com/office/officeart/2005/8/layout/hierarchy6"/>
    <dgm:cxn modelId="{3B976CEC-330B-9946-9F08-BC1A4666D4A5}" type="presOf" srcId="{A02092EA-1483-3C4E-A81E-B314CE303938}" destId="{91FA67CB-205A-0E42-BC53-5A7B3A624719}" srcOrd="0" destOrd="0" presId="urn:microsoft.com/office/officeart/2005/8/layout/hierarchy6"/>
    <dgm:cxn modelId="{800E8D49-FF9D-1347-9F61-86A69853529D}" type="presOf" srcId="{19E756BD-CBED-FF4A-B6E7-F4EE7B5ABA57}" destId="{A231D750-E2DA-5440-8FB6-CCDFD116ADBA}" srcOrd="0" destOrd="0" presId="urn:microsoft.com/office/officeart/2005/8/layout/hierarchy6"/>
    <dgm:cxn modelId="{760583E5-B724-0443-84CF-8DB778E6ED97}" type="presOf" srcId="{6C3DB33B-A47F-CD4C-B2A3-3672E61BD773}" destId="{EAC846D1-0A22-5445-B1E0-E171EAC6344D}" srcOrd="0" destOrd="0" presId="urn:microsoft.com/office/officeart/2005/8/layout/hierarchy6"/>
    <dgm:cxn modelId="{39FB08F6-7F8F-9943-B154-152CB1ABC1DC}" type="presOf" srcId="{FCF94747-3B58-8749-8F5D-2EFF16329957}" destId="{C047CC92-C516-B64E-9174-B096A1BFEF06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9B02C19A-9F62-7444-81AA-07C4870698A5}" type="presOf" srcId="{FACD0111-F574-AC48-8549-6DBC40C86C84}" destId="{5A21071B-CE82-CF41-95C1-FFAFE2FC4D2A}" srcOrd="1" destOrd="0" presId="urn:microsoft.com/office/officeart/2005/8/layout/hierarchy6"/>
    <dgm:cxn modelId="{CB86806E-5382-C446-BB55-BB8C280C73B6}" type="presOf" srcId="{CAE5135A-5807-454C-8C7E-59193D6154D7}" destId="{55885370-CA1B-E241-A1E2-3EF0F883562D}" srcOrd="0" destOrd="0" presId="urn:microsoft.com/office/officeart/2005/8/layout/hierarchy6"/>
    <dgm:cxn modelId="{76449A70-0CB8-9342-848D-3FC65D12D538}" type="presOf" srcId="{144BA5C5-2CC2-C641-8C66-15292257BE86}" destId="{0F31910E-8DB4-DA42-B7E9-F7CF577CBF8C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35626B4D-028B-E144-B611-5ED8B2CA3C90}" type="presOf" srcId="{5B8E15C8-ACD2-7B40-BA31-DADCC3A7404B}" destId="{37BABF7A-91F3-C546-B326-A499CCDFBA8B}" srcOrd="0" destOrd="0" presId="urn:microsoft.com/office/officeart/2005/8/layout/hierarchy6"/>
    <dgm:cxn modelId="{0FCAE9CF-7F67-A546-A547-E6D8989E2806}" type="presOf" srcId="{40977136-E1F0-1E4A-8354-1D853F5C441B}" destId="{AA505ACC-4D93-5446-B661-FFD75FE0AD00}" srcOrd="0" destOrd="0" presId="urn:microsoft.com/office/officeart/2005/8/layout/hierarchy6"/>
    <dgm:cxn modelId="{EC45585D-1956-F54C-A245-59FEEE757603}" type="presOf" srcId="{FCF94747-3B58-8749-8F5D-2EFF16329957}" destId="{AC1629FD-FC34-0647-9CFE-8D53ECD2E656}" srcOrd="1" destOrd="0" presId="urn:microsoft.com/office/officeart/2005/8/layout/hierarchy6"/>
    <dgm:cxn modelId="{F0B79F1B-1447-D747-9063-83A17B0BF46F}" type="presOf" srcId="{30FB9C76-62B4-3E44-9CFE-E1B0F91310AF}" destId="{580DFE7A-2C79-4D46-A7F2-425ACE06E1C7}" srcOrd="0" destOrd="0" presId="urn:microsoft.com/office/officeart/2005/8/layout/hierarchy6"/>
    <dgm:cxn modelId="{457D0617-F32D-944B-95B8-6184CF41FC7B}" type="presOf" srcId="{C49C81F5-E923-9E40-944C-93D563FE0B99}" destId="{AEB130C0-DDD5-7344-823E-584236DC4587}" srcOrd="0" destOrd="0" presId="urn:microsoft.com/office/officeart/2005/8/layout/hierarchy6"/>
    <dgm:cxn modelId="{6E0B5310-962F-D346-B4E7-3E6035882C4B}" type="presOf" srcId="{141CFD29-ED0C-A740-B831-DEF15EF07D16}" destId="{0AE6D2A3-0679-284B-858B-9A6A0E5D49E0}" srcOrd="0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642995C-A0A4-5949-BA4C-78E0E017AB83}" type="presOf" srcId="{CAE5135A-5807-454C-8C7E-59193D6154D7}" destId="{B685C599-C5C7-F946-B021-3DA061BEB014}" srcOrd="1" destOrd="0" presId="urn:microsoft.com/office/officeart/2005/8/layout/hierarchy6"/>
    <dgm:cxn modelId="{E9656375-59AF-894F-A480-E6C3AB861C55}" type="presOf" srcId="{E86D9257-A1DC-3245-838B-0B7C18DCE911}" destId="{A542FD58-16A8-3E47-A879-EB0FDAF2ABA2}" srcOrd="0" destOrd="0" presId="urn:microsoft.com/office/officeart/2005/8/layout/hierarchy6"/>
    <dgm:cxn modelId="{78253FD0-0233-E44D-8A98-9D641B482F6D}" type="presParOf" srcId="{A542FD58-16A8-3E47-A879-EB0FDAF2ABA2}" destId="{854FA7A9-AC06-A042-8596-F18542B75260}" srcOrd="0" destOrd="0" presId="urn:microsoft.com/office/officeart/2005/8/layout/hierarchy6"/>
    <dgm:cxn modelId="{04DEB3F6-9CD4-094E-8270-F33838544B71}" type="presParOf" srcId="{854FA7A9-AC06-A042-8596-F18542B75260}" destId="{06D636A6-62FC-AF48-B1E1-37407796EC8E}" srcOrd="0" destOrd="0" presId="urn:microsoft.com/office/officeart/2005/8/layout/hierarchy6"/>
    <dgm:cxn modelId="{2AA85E0D-F666-1249-9325-7D26BACA3859}" type="presParOf" srcId="{854FA7A9-AC06-A042-8596-F18542B75260}" destId="{2F4FACE9-2445-6248-B42F-16572BE3F241}" srcOrd="1" destOrd="0" presId="urn:microsoft.com/office/officeart/2005/8/layout/hierarchy6"/>
    <dgm:cxn modelId="{507E35D2-D5BA-F74C-8B96-8C15779C408F}" type="presParOf" srcId="{2F4FACE9-2445-6248-B42F-16572BE3F241}" destId="{A9A81E3E-7E46-4444-A45D-6B4866EE125C}" srcOrd="0" destOrd="0" presId="urn:microsoft.com/office/officeart/2005/8/layout/hierarchy6"/>
    <dgm:cxn modelId="{387C308F-6CDF-F642-9561-2536C25B0AE5}" type="presParOf" srcId="{A9A81E3E-7E46-4444-A45D-6B4866EE125C}" destId="{13B4D2C0-143B-E44D-A805-0BED439EF1DF}" srcOrd="0" destOrd="0" presId="urn:microsoft.com/office/officeart/2005/8/layout/hierarchy6"/>
    <dgm:cxn modelId="{846E9997-1BAC-CE4F-A493-E924E59F68FA}" type="presParOf" srcId="{A9A81E3E-7E46-4444-A45D-6B4866EE125C}" destId="{D66547B3-4CC6-7548-A3CC-A613F7B06080}" srcOrd="1" destOrd="0" presId="urn:microsoft.com/office/officeart/2005/8/layout/hierarchy6"/>
    <dgm:cxn modelId="{5C5F21EC-6C92-EB44-B941-6FFE410FAEFC}" type="presParOf" srcId="{D66547B3-4CC6-7548-A3CC-A613F7B06080}" destId="{C3F21B1D-22BC-644A-A9B4-837AFFD9AE80}" srcOrd="0" destOrd="0" presId="urn:microsoft.com/office/officeart/2005/8/layout/hierarchy6"/>
    <dgm:cxn modelId="{579AE4E1-5F94-2048-91F7-4E7DB2437189}" type="presParOf" srcId="{D66547B3-4CC6-7548-A3CC-A613F7B06080}" destId="{BBD188ED-C944-3A4E-BE3B-DD249FFF43D9}" srcOrd="1" destOrd="0" presId="urn:microsoft.com/office/officeart/2005/8/layout/hierarchy6"/>
    <dgm:cxn modelId="{A172C7E8-1478-5C4A-8B45-223394D9C07A}" type="presParOf" srcId="{BBD188ED-C944-3A4E-BE3B-DD249FFF43D9}" destId="{24EA7176-A8C1-7A42-BCBB-3F05850AC611}" srcOrd="0" destOrd="0" presId="urn:microsoft.com/office/officeart/2005/8/layout/hierarchy6"/>
    <dgm:cxn modelId="{E45D690B-C125-2F48-8AC7-5FD35BFE8335}" type="presParOf" srcId="{BBD188ED-C944-3A4E-BE3B-DD249FFF43D9}" destId="{16860101-8A72-CC43-9D50-D41F7E1D358F}" srcOrd="1" destOrd="0" presId="urn:microsoft.com/office/officeart/2005/8/layout/hierarchy6"/>
    <dgm:cxn modelId="{BF983333-9923-F140-8D0A-49F84CE623C8}" type="presParOf" srcId="{16860101-8A72-CC43-9D50-D41F7E1D358F}" destId="{11FA9306-8DAB-7843-97BB-FE4D9C9954DF}" srcOrd="0" destOrd="0" presId="urn:microsoft.com/office/officeart/2005/8/layout/hierarchy6"/>
    <dgm:cxn modelId="{41718225-5A47-3E46-BE24-DFAFE52BED28}" type="presParOf" srcId="{16860101-8A72-CC43-9D50-D41F7E1D358F}" destId="{1B3029E8-CB1C-7348-8D59-30694B7092D4}" srcOrd="1" destOrd="0" presId="urn:microsoft.com/office/officeart/2005/8/layout/hierarchy6"/>
    <dgm:cxn modelId="{9C67CF36-03CC-9C41-B3E2-AE009DC84BDD}" type="presParOf" srcId="{1B3029E8-CB1C-7348-8D59-30694B7092D4}" destId="{46CF7DFD-25BB-0440-BB6C-1E87F6365B96}" srcOrd="0" destOrd="0" presId="urn:microsoft.com/office/officeart/2005/8/layout/hierarchy6"/>
    <dgm:cxn modelId="{1F7D9D96-AEBA-D146-8F3B-E8EC15EA7535}" type="presParOf" srcId="{1B3029E8-CB1C-7348-8D59-30694B7092D4}" destId="{242F4390-414D-784F-8355-4275693C1C08}" srcOrd="1" destOrd="0" presId="urn:microsoft.com/office/officeart/2005/8/layout/hierarchy6"/>
    <dgm:cxn modelId="{63596D47-B120-3942-A41A-C7C0D136CBF0}" type="presParOf" srcId="{16860101-8A72-CC43-9D50-D41F7E1D358F}" destId="{EAC846D1-0A22-5445-B1E0-E171EAC6344D}" srcOrd="2" destOrd="0" presId="urn:microsoft.com/office/officeart/2005/8/layout/hierarchy6"/>
    <dgm:cxn modelId="{35AE0B1F-4047-DB40-9F78-9BF57548EF07}" type="presParOf" srcId="{16860101-8A72-CC43-9D50-D41F7E1D358F}" destId="{A145C414-0942-894B-8BF0-253F3306855E}" srcOrd="3" destOrd="0" presId="urn:microsoft.com/office/officeart/2005/8/layout/hierarchy6"/>
    <dgm:cxn modelId="{EBF8E202-9EB8-B143-BD0F-2D8AAD4B8437}" type="presParOf" srcId="{A145C414-0942-894B-8BF0-253F3306855E}" destId="{91FA67CB-205A-0E42-BC53-5A7B3A624719}" srcOrd="0" destOrd="0" presId="urn:microsoft.com/office/officeart/2005/8/layout/hierarchy6"/>
    <dgm:cxn modelId="{5FF7620E-C2AD-0F40-A09B-9B294A778CCC}" type="presParOf" srcId="{A145C414-0942-894B-8BF0-253F3306855E}" destId="{4ACF870E-51A6-8344-9BE3-DFA5B3511894}" srcOrd="1" destOrd="0" presId="urn:microsoft.com/office/officeart/2005/8/layout/hierarchy6"/>
    <dgm:cxn modelId="{5AAC089A-A66B-7745-9A33-8FBD6BECEF9C}" type="presParOf" srcId="{16860101-8A72-CC43-9D50-D41F7E1D358F}" destId="{AA505ACC-4D93-5446-B661-FFD75FE0AD00}" srcOrd="4" destOrd="0" presId="urn:microsoft.com/office/officeart/2005/8/layout/hierarchy6"/>
    <dgm:cxn modelId="{859817FA-9E4D-134C-B858-8EEB37B594CF}" type="presParOf" srcId="{16860101-8A72-CC43-9D50-D41F7E1D358F}" destId="{C015F5F1-DF09-1840-875D-699AEFA22DCE}" srcOrd="5" destOrd="0" presId="urn:microsoft.com/office/officeart/2005/8/layout/hierarchy6"/>
    <dgm:cxn modelId="{22339501-B2E0-DC44-AED4-A97BB68A51B6}" type="presParOf" srcId="{C015F5F1-DF09-1840-875D-699AEFA22DCE}" destId="{6D511242-45C6-7B40-AE78-CC3D2ED62DD9}" srcOrd="0" destOrd="0" presId="urn:microsoft.com/office/officeart/2005/8/layout/hierarchy6"/>
    <dgm:cxn modelId="{E013889D-DDAD-7A4D-91F1-BCEB72D49002}" type="presParOf" srcId="{C015F5F1-DF09-1840-875D-699AEFA22DCE}" destId="{FA04A727-6E6A-BF46-9E9E-4BBEC219A076}" srcOrd="1" destOrd="0" presId="urn:microsoft.com/office/officeart/2005/8/layout/hierarchy6"/>
    <dgm:cxn modelId="{08D16B78-C76B-3642-870D-D826D0293F85}" type="presParOf" srcId="{D66547B3-4CC6-7548-A3CC-A613F7B06080}" destId="{BB42B081-923C-BB4D-8209-85317E5EE9B2}" srcOrd="2" destOrd="0" presId="urn:microsoft.com/office/officeart/2005/8/layout/hierarchy6"/>
    <dgm:cxn modelId="{7688F685-CE2E-D042-A745-F76D8733EB33}" type="presParOf" srcId="{D66547B3-4CC6-7548-A3CC-A613F7B06080}" destId="{9A481FEB-B472-764D-B79F-F5FE24D33D8C}" srcOrd="3" destOrd="0" presId="urn:microsoft.com/office/officeart/2005/8/layout/hierarchy6"/>
    <dgm:cxn modelId="{3292B6EA-564B-C94D-8459-17C1456D38F7}" type="presParOf" srcId="{9A481FEB-B472-764D-B79F-F5FE24D33D8C}" destId="{A231D750-E2DA-5440-8FB6-CCDFD116ADBA}" srcOrd="0" destOrd="0" presId="urn:microsoft.com/office/officeart/2005/8/layout/hierarchy6"/>
    <dgm:cxn modelId="{28E5DAAA-2498-924A-9C17-6BA3DE2CF06F}" type="presParOf" srcId="{9A481FEB-B472-764D-B79F-F5FE24D33D8C}" destId="{3D558F44-6424-8B40-B101-0961456D83DE}" srcOrd="1" destOrd="0" presId="urn:microsoft.com/office/officeart/2005/8/layout/hierarchy6"/>
    <dgm:cxn modelId="{67697243-6F95-2F45-9578-C9DDF41219CF}" type="presParOf" srcId="{3D558F44-6424-8B40-B101-0961456D83DE}" destId="{AEB130C0-DDD5-7344-823E-584236DC4587}" srcOrd="0" destOrd="0" presId="urn:microsoft.com/office/officeart/2005/8/layout/hierarchy6"/>
    <dgm:cxn modelId="{617F2BD2-1C70-F443-A91E-C4C53351635A}" type="presParOf" srcId="{3D558F44-6424-8B40-B101-0961456D83DE}" destId="{DE057B1A-4CC7-4547-AB05-29ADA85C6F22}" srcOrd="1" destOrd="0" presId="urn:microsoft.com/office/officeart/2005/8/layout/hierarchy6"/>
    <dgm:cxn modelId="{0E88D755-E4F4-5343-AD03-068167F8DB94}" type="presParOf" srcId="{DE057B1A-4CC7-4547-AB05-29ADA85C6F22}" destId="{98B6F7AA-BB8D-C148-86D9-76EC5BCA41A2}" srcOrd="0" destOrd="0" presId="urn:microsoft.com/office/officeart/2005/8/layout/hierarchy6"/>
    <dgm:cxn modelId="{3C684C71-8E41-7946-8FB1-C68DAEF08636}" type="presParOf" srcId="{DE057B1A-4CC7-4547-AB05-29ADA85C6F22}" destId="{FCE6979D-A4CF-894D-A4E0-17A6205DBA2F}" srcOrd="1" destOrd="0" presId="urn:microsoft.com/office/officeart/2005/8/layout/hierarchy6"/>
    <dgm:cxn modelId="{107B1CA4-B72D-174F-9424-77C87CB08848}" type="presParOf" srcId="{3D558F44-6424-8B40-B101-0961456D83DE}" destId="{1AA4550D-0D3E-B347-A032-39031651E8D0}" srcOrd="2" destOrd="0" presId="urn:microsoft.com/office/officeart/2005/8/layout/hierarchy6"/>
    <dgm:cxn modelId="{668A0F56-9E97-0A46-9D14-B57A9C3CE9A9}" type="presParOf" srcId="{3D558F44-6424-8B40-B101-0961456D83DE}" destId="{941D0711-CC14-1B4B-86BB-0B8B8B2D0D6F}" srcOrd="3" destOrd="0" presId="urn:microsoft.com/office/officeart/2005/8/layout/hierarchy6"/>
    <dgm:cxn modelId="{2E15BC1D-E128-674F-9CBE-7868759EDBE4}" type="presParOf" srcId="{941D0711-CC14-1B4B-86BB-0B8B8B2D0D6F}" destId="{3100D0B3-1A6C-174A-B87E-E736BC16C300}" srcOrd="0" destOrd="0" presId="urn:microsoft.com/office/officeart/2005/8/layout/hierarchy6"/>
    <dgm:cxn modelId="{AD8D9211-04AB-A846-B4C2-F17249000BC6}" type="presParOf" srcId="{941D0711-CC14-1B4B-86BB-0B8B8B2D0D6F}" destId="{B9637CE9-11F6-B349-A567-5AC1900AE51F}" srcOrd="1" destOrd="0" presId="urn:microsoft.com/office/officeart/2005/8/layout/hierarchy6"/>
    <dgm:cxn modelId="{DA90EF8A-5083-1D43-94FB-FBD1ADEB4BAE}" type="presParOf" srcId="{B9637CE9-11F6-B349-A567-5AC1900AE51F}" destId="{0AE6D2A3-0679-284B-858B-9A6A0E5D49E0}" srcOrd="0" destOrd="0" presId="urn:microsoft.com/office/officeart/2005/8/layout/hierarchy6"/>
    <dgm:cxn modelId="{31D99EF9-A86C-8B41-A442-3989D3C6403F}" type="presParOf" srcId="{B9637CE9-11F6-B349-A567-5AC1900AE51F}" destId="{E62B73D6-C8FF-2944-B717-0F725B56EBEB}" srcOrd="1" destOrd="0" presId="urn:microsoft.com/office/officeart/2005/8/layout/hierarchy6"/>
    <dgm:cxn modelId="{A472A04D-FE1F-F345-86CD-E261BC3FB5BA}" type="presParOf" srcId="{E62B73D6-C8FF-2944-B717-0F725B56EBEB}" destId="{111AC3B9-F0B3-E440-B726-EDD0BACD0088}" srcOrd="0" destOrd="0" presId="urn:microsoft.com/office/officeart/2005/8/layout/hierarchy6"/>
    <dgm:cxn modelId="{47D888AF-0A4B-9049-9581-03F709608094}" type="presParOf" srcId="{E62B73D6-C8FF-2944-B717-0F725B56EBEB}" destId="{DFB35FA3-0546-F143-9DAD-B204783EE209}" srcOrd="1" destOrd="0" presId="urn:microsoft.com/office/officeart/2005/8/layout/hierarchy6"/>
    <dgm:cxn modelId="{188D3124-32BF-D44D-9257-A79FA5958ACE}" type="presParOf" srcId="{B9637CE9-11F6-B349-A567-5AC1900AE51F}" destId="{580DFE7A-2C79-4D46-A7F2-425ACE06E1C7}" srcOrd="2" destOrd="0" presId="urn:microsoft.com/office/officeart/2005/8/layout/hierarchy6"/>
    <dgm:cxn modelId="{B4E1CFBB-0932-1B4A-8984-07303D0F2B66}" type="presParOf" srcId="{B9637CE9-11F6-B349-A567-5AC1900AE51F}" destId="{8A8FABF9-F9E6-CF4A-8FDE-C3F8AA1733F2}" srcOrd="3" destOrd="0" presId="urn:microsoft.com/office/officeart/2005/8/layout/hierarchy6"/>
    <dgm:cxn modelId="{FCE69178-AC52-9B4A-BB60-3292E4470346}" type="presParOf" srcId="{8A8FABF9-F9E6-CF4A-8FDE-C3F8AA1733F2}" destId="{0BDE1F53-04D2-F84E-B1CF-07A06E1CBB29}" srcOrd="0" destOrd="0" presId="urn:microsoft.com/office/officeart/2005/8/layout/hierarchy6"/>
    <dgm:cxn modelId="{87246BEC-88CD-A84F-ABEF-BF40A1E9B6A2}" type="presParOf" srcId="{8A8FABF9-F9E6-CF4A-8FDE-C3F8AA1733F2}" destId="{D65A0145-6DAA-A745-A6D6-A97991BA6FE3}" srcOrd="1" destOrd="0" presId="urn:microsoft.com/office/officeart/2005/8/layout/hierarchy6"/>
    <dgm:cxn modelId="{E76200BB-8745-C54B-8EDE-570830C4253E}" type="presParOf" srcId="{D65A0145-6DAA-A745-A6D6-A97991BA6FE3}" destId="{37BABF7A-91F3-C546-B326-A499CCDFBA8B}" srcOrd="0" destOrd="0" presId="urn:microsoft.com/office/officeart/2005/8/layout/hierarchy6"/>
    <dgm:cxn modelId="{9A1F4A70-E2D7-E74A-80AF-787101141D9A}" type="presParOf" srcId="{D65A0145-6DAA-A745-A6D6-A97991BA6FE3}" destId="{4DC53396-BBD3-CC4F-A41D-0F984863FACA}" srcOrd="1" destOrd="0" presId="urn:microsoft.com/office/officeart/2005/8/layout/hierarchy6"/>
    <dgm:cxn modelId="{4DCB80F0-BCFE-904F-A164-45F8C66377EA}" type="presParOf" srcId="{4DC53396-BBD3-CC4F-A41D-0F984863FACA}" destId="{0F31910E-8DB4-DA42-B7E9-F7CF577CBF8C}" srcOrd="0" destOrd="0" presId="urn:microsoft.com/office/officeart/2005/8/layout/hierarchy6"/>
    <dgm:cxn modelId="{33FD94E7-5468-AB47-8A81-9C3551FBF58F}" type="presParOf" srcId="{4DC53396-BBD3-CC4F-A41D-0F984863FACA}" destId="{F79F7D7B-8CDF-F949-9550-2BFFD91AA6BF}" srcOrd="1" destOrd="0" presId="urn:microsoft.com/office/officeart/2005/8/layout/hierarchy6"/>
    <dgm:cxn modelId="{D4D9DCFF-5A55-CB48-9A2C-E5A20817629E}" type="presParOf" srcId="{D65A0145-6DAA-A745-A6D6-A97991BA6FE3}" destId="{A2EA7DA1-3484-584C-8E17-3BC9C6069293}" srcOrd="2" destOrd="0" presId="urn:microsoft.com/office/officeart/2005/8/layout/hierarchy6"/>
    <dgm:cxn modelId="{D78D662E-BC88-464C-B275-2BE2C1F243ED}" type="presParOf" srcId="{D65A0145-6DAA-A745-A6D6-A97991BA6FE3}" destId="{BB6F0880-7B72-CE41-BF8D-A09446BA90F7}" srcOrd="3" destOrd="0" presId="urn:microsoft.com/office/officeart/2005/8/layout/hierarchy6"/>
    <dgm:cxn modelId="{E9304A96-73D7-2C43-B1F2-287196D53797}" type="presParOf" srcId="{BB6F0880-7B72-CE41-BF8D-A09446BA90F7}" destId="{4C690B2A-0E92-084A-AF5D-F772D13ED93D}" srcOrd="0" destOrd="0" presId="urn:microsoft.com/office/officeart/2005/8/layout/hierarchy6"/>
    <dgm:cxn modelId="{8ABDDCE2-A804-6C47-BD89-5924FB183D9F}" type="presParOf" srcId="{BB6F0880-7B72-CE41-BF8D-A09446BA90F7}" destId="{0E82C757-E0CC-4A40-832C-5CFF130CF188}" srcOrd="1" destOrd="0" presId="urn:microsoft.com/office/officeart/2005/8/layout/hierarchy6"/>
    <dgm:cxn modelId="{B9A8B4F1-FB90-A840-A231-9D4375010C5C}" type="presParOf" srcId="{A542FD58-16A8-3E47-A879-EB0FDAF2ABA2}" destId="{C255C96B-47E8-3C4C-9089-2D327C5F58BE}" srcOrd="1" destOrd="0" presId="urn:microsoft.com/office/officeart/2005/8/layout/hierarchy6"/>
    <dgm:cxn modelId="{5AC07A22-C6E0-C349-B7A5-8B6909D4BE5D}" type="presParOf" srcId="{C255C96B-47E8-3C4C-9089-2D327C5F58BE}" destId="{07962D3F-EBA7-6A45-9DFF-1529AF4857C9}" srcOrd="0" destOrd="0" presId="urn:microsoft.com/office/officeart/2005/8/layout/hierarchy6"/>
    <dgm:cxn modelId="{EF656494-B950-654B-A22A-4CA22882DCB3}" type="presParOf" srcId="{07962D3F-EBA7-6A45-9DFF-1529AF4857C9}" destId="{55885370-CA1B-E241-A1E2-3EF0F883562D}" srcOrd="0" destOrd="0" presId="urn:microsoft.com/office/officeart/2005/8/layout/hierarchy6"/>
    <dgm:cxn modelId="{086F25ED-25E5-EF48-9848-6E325E12FF15}" type="presParOf" srcId="{07962D3F-EBA7-6A45-9DFF-1529AF4857C9}" destId="{B685C599-C5C7-F946-B021-3DA061BEB014}" srcOrd="1" destOrd="0" presId="urn:microsoft.com/office/officeart/2005/8/layout/hierarchy6"/>
    <dgm:cxn modelId="{D9BAFBF4-4540-534A-9097-0E8EC41324F5}" type="presParOf" srcId="{C255C96B-47E8-3C4C-9089-2D327C5F58BE}" destId="{034B361C-146E-864B-8E09-15EBC71D9D8C}" srcOrd="1" destOrd="0" presId="urn:microsoft.com/office/officeart/2005/8/layout/hierarchy6"/>
    <dgm:cxn modelId="{EBA87B4F-8C39-C74F-A9DE-4D6D87A60D46}" type="presParOf" srcId="{034B361C-146E-864B-8E09-15EBC71D9D8C}" destId="{F7A777FF-2672-5F48-A2D0-13334EA774E0}" srcOrd="0" destOrd="0" presId="urn:microsoft.com/office/officeart/2005/8/layout/hierarchy6"/>
    <dgm:cxn modelId="{4AE5E706-C367-CA42-BE95-AE459C49F220}" type="presParOf" srcId="{C255C96B-47E8-3C4C-9089-2D327C5F58BE}" destId="{AC72EF03-50E9-5147-82F2-A01B6C8FFFDD}" srcOrd="2" destOrd="0" presId="urn:microsoft.com/office/officeart/2005/8/layout/hierarchy6"/>
    <dgm:cxn modelId="{841851C8-E398-DA43-96BA-1308E1231BC7}" type="presParOf" srcId="{AC72EF03-50E9-5147-82F2-A01B6C8FFFDD}" destId="{BD5200FB-E8FB-EF40-9EC6-B49963CBB825}" srcOrd="0" destOrd="0" presId="urn:microsoft.com/office/officeart/2005/8/layout/hierarchy6"/>
    <dgm:cxn modelId="{003CF585-FF25-9B4B-891D-589E2AB27BE1}" type="presParOf" srcId="{AC72EF03-50E9-5147-82F2-A01B6C8FFFDD}" destId="{5A21071B-CE82-CF41-95C1-FFAFE2FC4D2A}" srcOrd="1" destOrd="0" presId="urn:microsoft.com/office/officeart/2005/8/layout/hierarchy6"/>
    <dgm:cxn modelId="{1EA9C802-1E83-1844-93B3-3EF715919F21}" type="presParOf" srcId="{C255C96B-47E8-3C4C-9089-2D327C5F58BE}" destId="{1EC2A607-989D-3D4E-807A-647041FDACA3}" srcOrd="3" destOrd="0" presId="urn:microsoft.com/office/officeart/2005/8/layout/hierarchy6"/>
    <dgm:cxn modelId="{4CB5712D-AC9F-5F4E-920D-E1BA8D3AB722}" type="presParOf" srcId="{1EC2A607-989D-3D4E-807A-647041FDACA3}" destId="{B5235BCB-B826-C541-A5FE-1EA5C6DC8367}" srcOrd="0" destOrd="0" presId="urn:microsoft.com/office/officeart/2005/8/layout/hierarchy6"/>
    <dgm:cxn modelId="{A0CA737B-D8FD-AD41-8AC2-596CFF09F4F6}" type="presParOf" srcId="{C255C96B-47E8-3C4C-9089-2D327C5F58BE}" destId="{D797F44E-3959-0841-83E3-E23A6402FE37}" srcOrd="4" destOrd="0" presId="urn:microsoft.com/office/officeart/2005/8/layout/hierarchy6"/>
    <dgm:cxn modelId="{7BE639B9-AB50-2F41-AFA4-2425C793754A}" type="presParOf" srcId="{D797F44E-3959-0841-83E3-E23A6402FE37}" destId="{B03931E8-069C-174D-834B-1CFDA0B3A0C0}" srcOrd="0" destOrd="0" presId="urn:microsoft.com/office/officeart/2005/8/layout/hierarchy6"/>
    <dgm:cxn modelId="{33DC590D-1ADC-2F4B-908E-6E08C32DE816}" type="presParOf" srcId="{D797F44E-3959-0841-83E3-E23A6402FE37}" destId="{2C009CF3-DC36-4543-9C38-11ACDBFDD9BA}" srcOrd="1" destOrd="0" presId="urn:microsoft.com/office/officeart/2005/8/layout/hierarchy6"/>
    <dgm:cxn modelId="{35C04AEF-F1A7-864B-B938-6A2F21A365B8}" type="presParOf" srcId="{C255C96B-47E8-3C4C-9089-2D327C5F58BE}" destId="{399963BC-3B97-6141-9435-77A2527B50F1}" srcOrd="5" destOrd="0" presId="urn:microsoft.com/office/officeart/2005/8/layout/hierarchy6"/>
    <dgm:cxn modelId="{22696DAC-7142-FB45-A9D7-CAD7CB300575}" type="presParOf" srcId="{399963BC-3B97-6141-9435-77A2527B50F1}" destId="{EC3AC86D-5615-5B47-89A7-C9D1DFDB6473}" srcOrd="0" destOrd="0" presId="urn:microsoft.com/office/officeart/2005/8/layout/hierarchy6"/>
    <dgm:cxn modelId="{F6765C85-CFC0-7A4C-B3B1-577F567B7A15}" type="presParOf" srcId="{C255C96B-47E8-3C4C-9089-2D327C5F58BE}" destId="{DD09E552-3A13-2C48-8003-1DBBE51A1E02}" srcOrd="6" destOrd="0" presId="urn:microsoft.com/office/officeart/2005/8/layout/hierarchy6"/>
    <dgm:cxn modelId="{24C58744-2481-194D-915B-D97AE207A173}" type="presParOf" srcId="{DD09E552-3A13-2C48-8003-1DBBE51A1E02}" destId="{7BCB15EA-55B2-5746-AA9A-E617AFE8AE94}" srcOrd="0" destOrd="0" presId="urn:microsoft.com/office/officeart/2005/8/layout/hierarchy6"/>
    <dgm:cxn modelId="{F8C4AB2E-9F12-E44D-92E0-30335C3020C6}" type="presParOf" srcId="{DD09E552-3A13-2C48-8003-1DBBE51A1E02}" destId="{026D56CB-A372-FE40-A6FF-AA2265763C76}" srcOrd="1" destOrd="0" presId="urn:microsoft.com/office/officeart/2005/8/layout/hierarchy6"/>
    <dgm:cxn modelId="{AFF57379-3262-DD44-AEFB-F336B96D58F3}" type="presParOf" srcId="{C255C96B-47E8-3C4C-9089-2D327C5F58BE}" destId="{D4D52C26-4EBD-8A44-A4FD-12AA7EDD589A}" srcOrd="7" destOrd="0" presId="urn:microsoft.com/office/officeart/2005/8/layout/hierarchy6"/>
    <dgm:cxn modelId="{45B3C8E7-35A4-9249-B717-50FA6F34B5BB}" type="presParOf" srcId="{D4D52C26-4EBD-8A44-A4FD-12AA7EDD589A}" destId="{CF3B7713-AD52-FB4A-ACAD-C268BBC64D7D}" srcOrd="0" destOrd="0" presId="urn:microsoft.com/office/officeart/2005/8/layout/hierarchy6"/>
    <dgm:cxn modelId="{852A8B63-EB5C-1F4C-BDAA-69C211657890}" type="presParOf" srcId="{C255C96B-47E8-3C4C-9089-2D327C5F58BE}" destId="{5A382F64-A549-C743-86CF-C2B772ED65E4}" srcOrd="8" destOrd="0" presId="urn:microsoft.com/office/officeart/2005/8/layout/hierarchy6"/>
    <dgm:cxn modelId="{48038961-4FDD-BD46-909D-F0D6D015B402}" type="presParOf" srcId="{5A382F64-A549-C743-86CF-C2B772ED65E4}" destId="{C047CC92-C516-B64E-9174-B096A1BFEF06}" srcOrd="0" destOrd="0" presId="urn:microsoft.com/office/officeart/2005/8/layout/hierarchy6"/>
    <dgm:cxn modelId="{43064229-5813-3944-A9C2-FFD5295A4108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Presidential debates</a:t>
          </a:r>
          <a:r>
            <a:rPr lang="en-US" sz="1900" kern="1200" baseline="0" dirty="0" smtClean="0"/>
            <a:t> are funny</a:t>
          </a:r>
          <a:endParaRPr lang="en-US" sz="19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Showing humor with programming</a:t>
          </a:r>
          <a:r>
            <a:rPr lang="en-US" sz="1900" kern="1200" baseline="0" dirty="0" smtClean="0"/>
            <a:t> is funny</a:t>
          </a:r>
          <a:endParaRPr lang="en-US" sz="19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Let’s parse debates</a:t>
          </a:r>
          <a:r>
            <a:rPr lang="en-US" sz="1900" kern="1200" baseline="0" dirty="0" smtClean="0"/>
            <a:t> with Python and turn it into a comedy routine</a:t>
          </a:r>
          <a:endParaRPr lang="en-US" sz="19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6101121" y="-2536145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50301"/>
        <a:ext cx="6103011" cy="771875"/>
      </dsp:txXfrm>
    </dsp:sp>
    <dsp:sp modelId="{8597028F-F98A-184F-9B8E-12C0CD7712D8}">
      <dsp:nvSpPr>
        <dsp:cNvPr id="0" name=""/>
        <dsp:cNvSpPr/>
      </dsp:nvSpPr>
      <dsp:spPr>
        <a:xfrm>
          <a:off x="0" y="1620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Speech</a:t>
          </a:r>
          <a:endParaRPr lang="en-US" sz="5700" kern="1200" dirty="0"/>
        </a:p>
      </dsp:txBody>
      <dsp:txXfrm>
        <a:off x="52196" y="53816"/>
        <a:ext cx="3352040" cy="964845"/>
      </dsp:txXfrm>
    </dsp:sp>
    <dsp:sp modelId="{9FF42A31-B45B-234A-AC54-E73B1AA25466}">
      <dsp:nvSpPr>
        <dsp:cNvPr id="0" name=""/>
        <dsp:cNvSpPr/>
      </dsp:nvSpPr>
      <dsp:spPr>
        <a:xfrm rot="5400000">
          <a:off x="6101121" y="-1413446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273000"/>
        <a:ext cx="6103011" cy="771875"/>
      </dsp:txXfrm>
    </dsp:sp>
    <dsp:sp modelId="{6F5B036B-57CA-2747-82C9-ECAB84798ED8}">
      <dsp:nvSpPr>
        <dsp:cNvPr id="0" name=""/>
        <dsp:cNvSpPr/>
      </dsp:nvSpPr>
      <dsp:spPr>
        <a:xfrm>
          <a:off x="0" y="1124318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Orator</a:t>
          </a:r>
          <a:endParaRPr lang="en-US" sz="5700" kern="1200" dirty="0"/>
        </a:p>
      </dsp:txBody>
      <dsp:txXfrm>
        <a:off x="52196" y="1176514"/>
        <a:ext cx="3352040" cy="964845"/>
      </dsp:txXfrm>
    </dsp:sp>
    <dsp:sp modelId="{0D45B1F1-4E20-7445-8FB9-F4A6FA90AADA}">
      <dsp:nvSpPr>
        <dsp:cNvPr id="0" name=""/>
        <dsp:cNvSpPr/>
      </dsp:nvSpPr>
      <dsp:spPr>
        <a:xfrm rot="5400000">
          <a:off x="6101121" y="-290747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</a:t>
          </a:r>
          <a:r>
            <a:rPr lang="en-US" sz="4600" kern="1200" dirty="0" err="1" smtClean="0"/>
            <a:t>defininition</a:t>
          </a:r>
          <a:endParaRPr lang="en-US" sz="4600" kern="1200" dirty="0"/>
        </a:p>
      </dsp:txBody>
      <dsp:txXfrm rot="-5400000">
        <a:off x="3456432" y="2395699"/>
        <a:ext cx="6103011" cy="771875"/>
      </dsp:txXfrm>
    </dsp:sp>
    <dsp:sp modelId="{4458D59D-2BE2-164B-8319-1F81ECB48394}">
      <dsp:nvSpPr>
        <dsp:cNvPr id="0" name=""/>
        <dsp:cNvSpPr/>
      </dsp:nvSpPr>
      <dsp:spPr>
        <a:xfrm>
          <a:off x="0" y="2247017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Rhetoric</a:t>
          </a:r>
          <a:endParaRPr lang="en-US" sz="5700" kern="1200" dirty="0"/>
        </a:p>
      </dsp:txBody>
      <dsp:txXfrm>
        <a:off x="52196" y="2299213"/>
        <a:ext cx="3352040" cy="9648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705179" y="111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Very</a:t>
          </a:r>
          <a:r>
            <a:rPr lang="en-US" sz="1800" kern="1200" baseline="0" dirty="0" smtClean="0"/>
            <a:t> Old</a:t>
          </a:r>
          <a:endParaRPr lang="en-US" sz="1800" kern="1200" dirty="0"/>
        </a:p>
      </dsp:txBody>
      <dsp:txXfrm rot="10800000">
        <a:off x="1802158" y="1117"/>
        <a:ext cx="6287819" cy="387915"/>
      </dsp:txXfrm>
    </dsp:sp>
    <dsp:sp modelId="{4DFC2DE7-F441-4246-AE9F-F2F47F28F07C}">
      <dsp:nvSpPr>
        <dsp:cNvPr id="0" name=""/>
        <dsp:cNvSpPr/>
      </dsp:nvSpPr>
      <dsp:spPr>
        <a:xfrm>
          <a:off x="1511222" y="111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705179" y="489071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Thomas Pain</a:t>
          </a:r>
          <a:endParaRPr lang="en-US" sz="1800" kern="1200" dirty="0"/>
        </a:p>
      </dsp:txBody>
      <dsp:txXfrm rot="10800000">
        <a:off x="1802158" y="489071"/>
        <a:ext cx="6287819" cy="387915"/>
      </dsp:txXfrm>
    </dsp:sp>
    <dsp:sp modelId="{9FFFA074-5223-DF43-98DB-430BF47B885E}">
      <dsp:nvSpPr>
        <dsp:cNvPr id="0" name=""/>
        <dsp:cNvSpPr/>
      </dsp:nvSpPr>
      <dsp:spPr>
        <a:xfrm>
          <a:off x="1511222" y="489071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705179" y="977025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Winston</a:t>
          </a:r>
          <a:r>
            <a:rPr lang="en-US" sz="1800" kern="1200" baseline="0" dirty="0" smtClean="0"/>
            <a:t> Churchill</a:t>
          </a:r>
        </a:p>
      </dsp:txBody>
      <dsp:txXfrm rot="10800000">
        <a:off x="1802158" y="977025"/>
        <a:ext cx="6287819" cy="387915"/>
      </dsp:txXfrm>
    </dsp:sp>
    <dsp:sp modelId="{395155FE-3B06-A843-8B89-18E3A57B5410}">
      <dsp:nvSpPr>
        <dsp:cNvPr id="0" name=""/>
        <dsp:cNvSpPr/>
      </dsp:nvSpPr>
      <dsp:spPr>
        <a:xfrm>
          <a:off x="1511222" y="977025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705179" y="1464979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Adolph Hitler</a:t>
          </a:r>
        </a:p>
      </dsp:txBody>
      <dsp:txXfrm rot="10800000">
        <a:off x="1802158" y="1464979"/>
        <a:ext cx="6287819" cy="387915"/>
      </dsp:txXfrm>
    </dsp:sp>
    <dsp:sp modelId="{055E5E87-6A4A-FE4C-85E8-DF5300CEAC7E}">
      <dsp:nvSpPr>
        <dsp:cNvPr id="0" name=""/>
        <dsp:cNvSpPr/>
      </dsp:nvSpPr>
      <dsp:spPr>
        <a:xfrm>
          <a:off x="1511222" y="1464979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705179" y="1952933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Martin Luther King Jr.</a:t>
          </a:r>
        </a:p>
      </dsp:txBody>
      <dsp:txXfrm rot="10800000">
        <a:off x="1802158" y="1952933"/>
        <a:ext cx="6287819" cy="387915"/>
      </dsp:txXfrm>
    </dsp:sp>
    <dsp:sp modelId="{2AA9CA53-FE75-1C41-9DB9-C09F6223E436}">
      <dsp:nvSpPr>
        <dsp:cNvPr id="0" name=""/>
        <dsp:cNvSpPr/>
      </dsp:nvSpPr>
      <dsp:spPr>
        <a:xfrm>
          <a:off x="1511222" y="1952933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705179" y="244088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Malcolm X</a:t>
          </a:r>
        </a:p>
      </dsp:txBody>
      <dsp:txXfrm rot="10800000">
        <a:off x="1802158" y="2440887"/>
        <a:ext cx="6287819" cy="387915"/>
      </dsp:txXfrm>
    </dsp:sp>
    <dsp:sp modelId="{425E9C7E-7880-024D-999B-4A086183054A}">
      <dsp:nvSpPr>
        <dsp:cNvPr id="0" name=""/>
        <dsp:cNvSpPr/>
      </dsp:nvSpPr>
      <dsp:spPr>
        <a:xfrm>
          <a:off x="1511222" y="244088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705179" y="2928842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Barack Obama</a:t>
          </a:r>
        </a:p>
      </dsp:txBody>
      <dsp:txXfrm rot="10800000">
        <a:off x="1802158" y="2928842"/>
        <a:ext cx="6287819" cy="387915"/>
      </dsp:txXfrm>
    </dsp:sp>
    <dsp:sp modelId="{078DA0A8-DBD1-6845-BB29-DB1BC6963770}">
      <dsp:nvSpPr>
        <dsp:cNvPr id="0" name=""/>
        <dsp:cNvSpPr/>
      </dsp:nvSpPr>
      <dsp:spPr>
        <a:xfrm>
          <a:off x="1511222" y="2928842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72009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Morphology</a:t>
          </a:r>
        </a:p>
      </dsp:txBody>
      <dsp:txXfrm>
        <a:off x="720090" y="1230"/>
        <a:ext cx="2550318" cy="1530191"/>
      </dsp:txXfrm>
    </dsp:sp>
    <dsp:sp modelId="{09CFF73B-19FE-E448-895B-2B9735A5DAD0}">
      <dsp:nvSpPr>
        <dsp:cNvPr id="0" name=""/>
        <dsp:cNvSpPr/>
      </dsp:nvSpPr>
      <dsp:spPr>
        <a:xfrm>
          <a:off x="352544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Syntax</a:t>
          </a:r>
        </a:p>
      </dsp:txBody>
      <dsp:txXfrm>
        <a:off x="3525440" y="1230"/>
        <a:ext cx="2550318" cy="1530191"/>
      </dsp:txXfrm>
    </dsp:sp>
    <dsp:sp modelId="{D341FA8F-7008-BF41-B097-D95882BB4416}">
      <dsp:nvSpPr>
        <dsp:cNvPr id="0" name=""/>
        <dsp:cNvSpPr/>
      </dsp:nvSpPr>
      <dsp:spPr>
        <a:xfrm>
          <a:off x="6330791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Semantics</a:t>
          </a:r>
          <a:endParaRPr lang="en-US" sz="3600" kern="1200" dirty="0"/>
        </a:p>
      </dsp:txBody>
      <dsp:txXfrm>
        <a:off x="6330791" y="1230"/>
        <a:ext cx="2550318" cy="1530191"/>
      </dsp:txXfrm>
    </dsp:sp>
    <dsp:sp modelId="{B8A88910-71FA-7B47-8CBD-B3EC2A4FD529}">
      <dsp:nvSpPr>
        <dsp:cNvPr id="0" name=""/>
        <dsp:cNvSpPr/>
      </dsp:nvSpPr>
      <dsp:spPr>
        <a:xfrm>
          <a:off x="72009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Writing systems</a:t>
          </a:r>
          <a:endParaRPr lang="en-US" sz="3600" kern="1200" dirty="0"/>
        </a:p>
      </dsp:txBody>
      <dsp:txXfrm>
        <a:off x="720090" y="1786453"/>
        <a:ext cx="2550318" cy="1530191"/>
      </dsp:txXfrm>
    </dsp:sp>
    <dsp:sp modelId="{46ACB3D4-CB6F-234D-9A65-E7FA78C83833}">
      <dsp:nvSpPr>
        <dsp:cNvPr id="0" name=""/>
        <dsp:cNvSpPr/>
      </dsp:nvSpPr>
      <dsp:spPr>
        <a:xfrm>
          <a:off x="352544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Phonetics</a:t>
          </a:r>
          <a:endParaRPr lang="en-US" sz="3600" kern="1200" dirty="0" smtClean="0"/>
        </a:p>
      </dsp:txBody>
      <dsp:txXfrm>
        <a:off x="3525440" y="1786453"/>
        <a:ext cx="2550318" cy="1530191"/>
      </dsp:txXfrm>
    </dsp:sp>
    <dsp:sp modelId="{F80D902E-95BF-7C4F-BDCD-4F03BEA12B61}">
      <dsp:nvSpPr>
        <dsp:cNvPr id="0" name=""/>
        <dsp:cNvSpPr/>
      </dsp:nvSpPr>
      <dsp:spPr>
        <a:xfrm>
          <a:off x="6330791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Phonology</a:t>
          </a:r>
          <a:endParaRPr lang="en-US" sz="3600" kern="1200" dirty="0" smtClean="0"/>
        </a:p>
      </dsp:txBody>
      <dsp:txXfrm>
        <a:off x="6330791" y="1786453"/>
        <a:ext cx="2550318" cy="15301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morphemes</a:t>
          </a:r>
          <a:endParaRPr lang="en-US" sz="19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bound</a:t>
          </a:r>
          <a:endParaRPr lang="en-US" sz="19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affixes</a:t>
          </a:r>
          <a:endParaRPr lang="en-US" sz="19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roots</a:t>
          </a:r>
          <a:endParaRPr lang="en-US" sz="19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free</a:t>
          </a:r>
          <a:endParaRPr lang="en-US" sz="19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Open class content words</a:t>
          </a:r>
          <a:endParaRPr lang="en-US" sz="19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Closed class function words</a:t>
          </a:r>
          <a:endParaRPr lang="en-US" sz="1900" kern="1200" dirty="0"/>
        </a:p>
      </dsp:txBody>
      <dsp:txXfrm>
        <a:off x="4234141" y="2257492"/>
        <a:ext cx="1748916" cy="5334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Noun</a:t>
          </a:r>
          <a:endParaRPr lang="en-US" sz="27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Verb</a:t>
          </a:r>
          <a:endParaRPr lang="en-US" sz="27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Adjective</a:t>
          </a:r>
          <a:endParaRPr lang="en-US" sz="27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Adverb</a:t>
          </a:r>
          <a:endParaRPr lang="en-US" sz="27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Pronoun</a:t>
          </a:r>
          <a:endParaRPr lang="en-US" sz="27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Determiner</a:t>
          </a:r>
          <a:endParaRPr lang="en-US" sz="27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Adposition</a:t>
          </a:r>
          <a:endParaRPr lang="en-US" sz="2700" kern="1200" dirty="0"/>
        </a:p>
      </dsp:txBody>
      <dsp:txXfrm>
        <a:off x="5886357" y="1267639"/>
        <a:ext cx="1809600" cy="1085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Sentence</a:t>
          </a:r>
          <a:endParaRPr lang="en-US" sz="14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 (NP)</a:t>
          </a:r>
          <a:endParaRPr lang="en-US" sz="14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Det</a:t>
          </a:r>
          <a:r>
            <a:rPr lang="en-US" sz="14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Adj</a:t>
          </a:r>
          <a:r>
            <a:rPr lang="en-US" sz="14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Verb Phrase</a:t>
          </a:r>
          <a:endParaRPr lang="en-US" sz="14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</a:t>
          </a:r>
          <a:endParaRPr lang="en-US" sz="14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(NP)</a:t>
          </a:r>
          <a:endParaRPr lang="en-US" sz="14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(PP)</a:t>
          </a:r>
          <a:endParaRPr lang="en-US" sz="1400" kern="1200" dirty="0"/>
        </a:p>
      </dsp:txBody>
      <dsp:txXfrm>
        <a:off x="4998028" y="3188463"/>
        <a:ext cx="892859" cy="4329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322830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</a:t>
          </a:r>
          <a:r>
            <a:rPr lang="en-US" sz="3600" kern="1200" baseline="0" dirty="0" smtClean="0"/>
            <a:t> (sang)</a:t>
          </a:r>
          <a:endParaRPr lang="en-US" sz="3600" kern="1200" dirty="0"/>
        </a:p>
      </dsp:txBody>
      <dsp:txXfrm>
        <a:off x="0" y="2322830"/>
        <a:ext cx="2880360" cy="994619"/>
      </dsp:txXfrm>
    </dsp:sp>
    <dsp:sp modelId="{BD5200FB-E8FB-EF40-9EC6-B49963CBB825}">
      <dsp:nvSpPr>
        <dsp:cNvPr id="0" name=""/>
        <dsp:cNvSpPr/>
      </dsp:nvSpPr>
      <dsp:spPr>
        <a:xfrm>
          <a:off x="0" y="1161627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 (sang)</a:t>
          </a:r>
          <a:endParaRPr lang="en-US" sz="3600" kern="1200" dirty="0"/>
        </a:p>
      </dsp:txBody>
      <dsp:txXfrm>
        <a:off x="0" y="1161627"/>
        <a:ext cx="2880360" cy="994619"/>
      </dsp:txXfrm>
    </dsp:sp>
    <dsp:sp modelId="{55885370-CA1B-E241-A1E2-3EF0F883562D}">
      <dsp:nvSpPr>
        <dsp:cNvPr id="0" name=""/>
        <dsp:cNvSpPr/>
      </dsp:nvSpPr>
      <dsp:spPr>
        <a:xfrm>
          <a:off x="0" y="424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She</a:t>
          </a:r>
          <a:r>
            <a:rPr lang="en-US" sz="3600" kern="1200" baseline="0" dirty="0" smtClean="0"/>
            <a:t> sang.</a:t>
          </a:r>
          <a:endParaRPr lang="en-US" sz="3600" kern="1200" dirty="0"/>
        </a:p>
      </dsp:txBody>
      <dsp:txXfrm>
        <a:off x="0" y="424"/>
        <a:ext cx="2880360" cy="994619"/>
      </dsp:txXfrm>
    </dsp:sp>
    <dsp:sp modelId="{13B4D2C0-143B-E44D-A805-0BED439EF1DF}">
      <dsp:nvSpPr>
        <dsp:cNvPr id="0" name=""/>
        <dsp:cNvSpPr/>
      </dsp:nvSpPr>
      <dsp:spPr>
        <a:xfrm>
          <a:off x="5520080" y="83716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</a:t>
          </a:r>
          <a:endParaRPr lang="en-US" sz="2300" kern="1200" dirty="0"/>
        </a:p>
      </dsp:txBody>
      <dsp:txXfrm>
        <a:off x="5544475" y="108111"/>
        <a:ext cx="1200584" cy="784126"/>
      </dsp:txXfrm>
    </dsp:sp>
    <dsp:sp modelId="{C3F21B1D-22BC-644A-A9B4-837AFFD9AE80}">
      <dsp:nvSpPr>
        <dsp:cNvPr id="0" name=""/>
        <dsp:cNvSpPr/>
      </dsp:nvSpPr>
      <dsp:spPr>
        <a:xfrm>
          <a:off x="5332674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812093" y="0"/>
              </a:moveTo>
              <a:lnTo>
                <a:pt x="812093" y="166583"/>
              </a:lnTo>
              <a:lnTo>
                <a:pt x="0" y="166583"/>
              </a:lnTo>
              <a:lnTo>
                <a:pt x="0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707986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NP</a:t>
          </a:r>
          <a:endParaRPr lang="en-US" sz="2300" kern="1200" dirty="0"/>
        </a:p>
      </dsp:txBody>
      <dsp:txXfrm>
        <a:off x="4732381" y="1274194"/>
        <a:ext cx="1200584" cy="784126"/>
      </dsp:txXfrm>
    </dsp:sp>
    <dsp:sp modelId="{11FA9306-8DAB-7843-97BB-FE4D9C9954DF}">
      <dsp:nvSpPr>
        <dsp:cNvPr id="0" name=""/>
        <dsp:cNvSpPr/>
      </dsp:nvSpPr>
      <dsp:spPr>
        <a:xfrm>
          <a:off x="5286954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4707986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4732381" y="2440277"/>
        <a:ext cx="1200584" cy="784126"/>
      </dsp:txXfrm>
    </dsp:sp>
    <dsp:sp modelId="{BB42B081-923C-BB4D-8209-85317E5EE9B2}">
      <dsp:nvSpPr>
        <dsp:cNvPr id="0" name=""/>
        <dsp:cNvSpPr/>
      </dsp:nvSpPr>
      <dsp:spPr>
        <a:xfrm>
          <a:off x="6144768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83"/>
              </a:lnTo>
              <a:lnTo>
                <a:pt x="812093" y="166583"/>
              </a:lnTo>
              <a:lnTo>
                <a:pt x="812093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332174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VP</a:t>
          </a:r>
          <a:endParaRPr lang="en-US" sz="2300" kern="1200" dirty="0"/>
        </a:p>
      </dsp:txBody>
      <dsp:txXfrm>
        <a:off x="6356569" y="1274194"/>
        <a:ext cx="1200584" cy="784126"/>
      </dsp:txXfrm>
    </dsp:sp>
    <dsp:sp modelId="{AEB130C0-DDD5-7344-823E-584236DC4587}">
      <dsp:nvSpPr>
        <dsp:cNvPr id="0" name=""/>
        <dsp:cNvSpPr/>
      </dsp:nvSpPr>
      <dsp:spPr>
        <a:xfrm>
          <a:off x="6911141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332174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</a:t>
          </a:r>
          <a:endParaRPr lang="en-US" sz="2300" kern="1200" dirty="0"/>
        </a:p>
      </dsp:txBody>
      <dsp:txXfrm>
        <a:off x="6356569" y="2440277"/>
        <a:ext cx="1200584" cy="7841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22025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(The)</a:t>
          </a:r>
          <a:r>
            <a:rPr lang="en-US" sz="2100" kern="1200" baseline="0" dirty="0" smtClean="0"/>
            <a:t> (pretty) (woman) (sang) (beautifully)</a:t>
          </a:r>
          <a:endParaRPr lang="en-US" sz="2100" kern="1200" dirty="0"/>
        </a:p>
      </dsp:txBody>
      <dsp:txXfrm>
        <a:off x="0" y="2220257"/>
        <a:ext cx="2880360" cy="841980"/>
      </dsp:txXfrm>
    </dsp:sp>
    <dsp:sp modelId="{BD5200FB-E8FB-EF40-9EC6-B49963CBB825}">
      <dsp:nvSpPr>
        <dsp:cNvPr id="0" name=""/>
        <dsp:cNvSpPr/>
      </dsp:nvSpPr>
      <dsp:spPr>
        <a:xfrm>
          <a:off x="0" y="123794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 pretty woman) (sang beautifully)</a:t>
          </a:r>
          <a:endParaRPr lang="en-US" sz="2100" kern="1200" dirty="0"/>
        </a:p>
      </dsp:txBody>
      <dsp:txXfrm>
        <a:off x="0" y="1237947"/>
        <a:ext cx="2880360" cy="841980"/>
      </dsp:txXfrm>
    </dsp:sp>
    <dsp:sp modelId="{55885370-CA1B-E241-A1E2-3EF0F883562D}">
      <dsp:nvSpPr>
        <dsp:cNvPr id="0" name=""/>
        <dsp:cNvSpPr/>
      </dsp:nvSpPr>
      <dsp:spPr>
        <a:xfrm>
          <a:off x="0" y="25563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The pretty</a:t>
          </a:r>
          <a:r>
            <a:rPr lang="en-US" sz="2100" kern="1200" baseline="0" dirty="0" smtClean="0"/>
            <a:t> woman sang beautifully.</a:t>
          </a:r>
          <a:endParaRPr lang="en-US" sz="2100" kern="1200" dirty="0"/>
        </a:p>
      </dsp:txBody>
      <dsp:txXfrm>
        <a:off x="0" y="255637"/>
        <a:ext cx="2880360" cy="841980"/>
      </dsp:txXfrm>
    </dsp:sp>
    <dsp:sp modelId="{13B4D2C0-143B-E44D-A805-0BED439EF1DF}">
      <dsp:nvSpPr>
        <dsp:cNvPr id="0" name=""/>
        <dsp:cNvSpPr/>
      </dsp:nvSpPr>
      <dsp:spPr>
        <a:xfrm>
          <a:off x="5960584" y="32580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</a:t>
          </a:r>
          <a:endParaRPr lang="en-US" sz="1500" kern="1200" dirty="0"/>
        </a:p>
      </dsp:txBody>
      <dsp:txXfrm>
        <a:off x="5981135" y="346353"/>
        <a:ext cx="1011373" cy="660548"/>
      </dsp:txXfrm>
    </dsp:sp>
    <dsp:sp modelId="{C3F21B1D-22BC-644A-A9B4-837AFFD9AE80}">
      <dsp:nvSpPr>
        <dsp:cNvPr id="0" name=""/>
        <dsp:cNvSpPr/>
      </dsp:nvSpPr>
      <dsp:spPr>
        <a:xfrm>
          <a:off x="4776550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1710272" y="0"/>
              </a:moveTo>
              <a:lnTo>
                <a:pt x="1710272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250312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NP</a:t>
          </a:r>
          <a:endParaRPr lang="en-US" sz="1500" kern="1200" dirty="0"/>
        </a:p>
      </dsp:txBody>
      <dsp:txXfrm>
        <a:off x="4270863" y="1328663"/>
        <a:ext cx="1011373" cy="660548"/>
      </dsp:txXfrm>
    </dsp:sp>
    <dsp:sp modelId="{11FA9306-8DAB-7843-97BB-FE4D9C9954DF}">
      <dsp:nvSpPr>
        <dsp:cNvPr id="0" name=""/>
        <dsp:cNvSpPr/>
      </dsp:nvSpPr>
      <dsp:spPr>
        <a:xfrm>
          <a:off x="3408332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1368217" y="0"/>
              </a:moveTo>
              <a:lnTo>
                <a:pt x="1368217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882094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Determiner</a:t>
          </a:r>
          <a:endParaRPr lang="en-US" sz="1500" kern="1200" dirty="0"/>
        </a:p>
      </dsp:txBody>
      <dsp:txXfrm>
        <a:off x="2902645" y="2310973"/>
        <a:ext cx="1011373" cy="660548"/>
      </dsp:txXfrm>
    </dsp:sp>
    <dsp:sp modelId="{EAC846D1-0A22-5445-B1E0-E171EAC6344D}">
      <dsp:nvSpPr>
        <dsp:cNvPr id="0" name=""/>
        <dsp:cNvSpPr/>
      </dsp:nvSpPr>
      <dsp:spPr>
        <a:xfrm>
          <a:off x="4730830" y="2009762"/>
          <a:ext cx="91440" cy="28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250312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Adj</a:t>
          </a:r>
          <a:endParaRPr lang="en-US" sz="1500" kern="1200" dirty="0"/>
        </a:p>
      </dsp:txBody>
      <dsp:txXfrm>
        <a:off x="4270863" y="2310973"/>
        <a:ext cx="1011373" cy="660548"/>
      </dsp:txXfrm>
    </dsp:sp>
    <dsp:sp modelId="{AA505ACC-4D93-5446-B661-FFD75FE0AD00}">
      <dsp:nvSpPr>
        <dsp:cNvPr id="0" name=""/>
        <dsp:cNvSpPr/>
      </dsp:nvSpPr>
      <dsp:spPr>
        <a:xfrm>
          <a:off x="4776550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368217" y="140330"/>
              </a:lnTo>
              <a:lnTo>
                <a:pt x="1368217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618530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Noun</a:t>
          </a:r>
          <a:endParaRPr lang="en-US" sz="1500" kern="1200" dirty="0"/>
        </a:p>
      </dsp:txBody>
      <dsp:txXfrm>
        <a:off x="5639081" y="2310973"/>
        <a:ext cx="1011373" cy="660548"/>
      </dsp:txXfrm>
    </dsp:sp>
    <dsp:sp modelId="{BB42B081-923C-BB4D-8209-85317E5EE9B2}">
      <dsp:nvSpPr>
        <dsp:cNvPr id="0" name=""/>
        <dsp:cNvSpPr/>
      </dsp:nvSpPr>
      <dsp:spPr>
        <a:xfrm>
          <a:off x="6486822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710272" y="140330"/>
              </a:lnTo>
              <a:lnTo>
                <a:pt x="1710272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7670857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VP</a:t>
          </a:r>
          <a:endParaRPr lang="en-US" sz="1500" kern="1200" dirty="0"/>
        </a:p>
      </dsp:txBody>
      <dsp:txXfrm>
        <a:off x="7691408" y="1328663"/>
        <a:ext cx="1011373" cy="660548"/>
      </dsp:txXfrm>
    </dsp:sp>
    <dsp:sp modelId="{AEB130C0-DDD5-7344-823E-584236DC4587}">
      <dsp:nvSpPr>
        <dsp:cNvPr id="0" name=""/>
        <dsp:cNvSpPr/>
      </dsp:nvSpPr>
      <dsp:spPr>
        <a:xfrm>
          <a:off x="7512985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684108" y="0"/>
              </a:moveTo>
              <a:lnTo>
                <a:pt x="684108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986748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</a:t>
          </a:r>
          <a:endParaRPr lang="en-US" sz="1500" kern="1200" dirty="0"/>
        </a:p>
      </dsp:txBody>
      <dsp:txXfrm>
        <a:off x="7007299" y="2310973"/>
        <a:ext cx="1011373" cy="660548"/>
      </dsp:txXfrm>
    </dsp:sp>
    <dsp:sp modelId="{60E759C6-A26C-A340-9ECD-ACB66335368D}">
      <dsp:nvSpPr>
        <dsp:cNvPr id="0" name=""/>
        <dsp:cNvSpPr/>
      </dsp:nvSpPr>
      <dsp:spPr>
        <a:xfrm>
          <a:off x="8197094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684108" y="140330"/>
              </a:lnTo>
              <a:lnTo>
                <a:pt x="684108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8354966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Adv</a:t>
          </a:r>
          <a:endParaRPr lang="en-US" sz="1500" kern="1200" dirty="0"/>
        </a:p>
      </dsp:txBody>
      <dsp:txXfrm>
        <a:off x="8375517" y="2310973"/>
        <a:ext cx="1011373" cy="6605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5544312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5558523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4725508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36159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4375806" y="751236"/>
        <a:ext cx="699403" cy="456794"/>
      </dsp:txXfrm>
    </dsp:sp>
    <dsp:sp modelId="{11FA9306-8DAB-7843-97BB-FE4D9C9954DF}">
      <dsp:nvSpPr>
        <dsp:cNvPr id="0" name=""/>
        <dsp:cNvSpPr/>
      </dsp:nvSpPr>
      <dsp:spPr>
        <a:xfrm>
          <a:off x="3779335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946172" y="0"/>
              </a:moveTo>
              <a:lnTo>
                <a:pt x="946172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EAC846D1-0A22-5445-B1E0-E171EAC6344D}">
      <dsp:nvSpPr>
        <dsp:cNvPr id="0" name=""/>
        <dsp:cNvSpPr/>
      </dsp:nvSpPr>
      <dsp:spPr>
        <a:xfrm>
          <a:off x="4679788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Adj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4725508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946172" y="97043"/>
              </a:lnTo>
              <a:lnTo>
                <a:pt x="946172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5908224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727028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6741239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6617854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3941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6268152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7090940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 Phrase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(my) (pajamas)</a:t>
          </a:r>
          <a:endParaRPr lang="en-US" sz="15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(a)</a:t>
          </a:r>
          <a:r>
            <a:rPr lang="en-US" sz="1500" kern="1200" baseline="0" dirty="0" smtClean="0"/>
            <a:t> (mouse) (in) (my pajamas)</a:t>
          </a:r>
          <a:endParaRPr lang="en-US" sz="15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mouse) (in my pajamas)</a:t>
          </a:r>
          <a:endParaRPr lang="en-US" sz="15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 in my pajamas)</a:t>
          </a:r>
          <a:endParaRPr lang="en-US" sz="15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 killed</a:t>
          </a:r>
          <a:r>
            <a:rPr lang="en-US" sz="1500" kern="1200" baseline="0" dirty="0" smtClean="0"/>
            <a:t> a mouse in my pajamas.</a:t>
          </a:r>
          <a:endParaRPr lang="en-US" sz="15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4598139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4612350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3779335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415422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3429633" y="751236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3733615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4962051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8085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5795066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4725508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1419259" y="0"/>
              </a:moveTo>
              <a:lnTo>
                <a:pt x="1419259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5671681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DE0096ED-A2F2-A747-8D9C-CFBA4A0C4F4F}">
      <dsp:nvSpPr>
        <dsp:cNvPr id="0" name=""/>
        <dsp:cNvSpPr/>
      </dsp:nvSpPr>
      <dsp:spPr>
        <a:xfrm>
          <a:off x="5198595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834682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Det</a:t>
          </a:r>
          <a:endParaRPr lang="en-US" sz="1000" kern="1200" dirty="0" smtClean="0"/>
        </a:p>
      </dsp:txBody>
      <dsp:txXfrm>
        <a:off x="4848893" y="2109843"/>
        <a:ext cx="699403" cy="456794"/>
      </dsp:txXfrm>
    </dsp:sp>
    <dsp:sp modelId="{5BF575C4-A90E-5D4E-90A3-B2C9413D1C45}">
      <dsp:nvSpPr>
        <dsp:cNvPr id="0" name=""/>
        <dsp:cNvSpPr/>
      </dsp:nvSpPr>
      <dsp:spPr>
        <a:xfrm>
          <a:off x="5671681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780855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</a:p>
      </dsp:txBody>
      <dsp:txXfrm>
        <a:off x="5795066" y="2109843"/>
        <a:ext cx="699403" cy="456794"/>
      </dsp:txXfrm>
    </dsp:sp>
    <dsp:sp modelId="{BDDA02E4-A625-754A-A100-688B1F97BC90}">
      <dsp:nvSpPr>
        <dsp:cNvPr id="0" name=""/>
        <dsp:cNvSpPr/>
      </dsp:nvSpPr>
      <dsp:spPr>
        <a:xfrm>
          <a:off x="6144767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419259" y="97043"/>
              </a:lnTo>
              <a:lnTo>
                <a:pt x="1419259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PP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52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5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084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4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73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714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284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242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0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4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065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6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23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87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81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165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4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9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3" r:id="rId1"/>
    <p:sldLayoutId id="2147485384" r:id="rId2"/>
    <p:sldLayoutId id="2147485385" r:id="rId3"/>
    <p:sldLayoutId id="2147485386" r:id="rId4"/>
    <p:sldLayoutId id="2147485387" r:id="rId5"/>
    <p:sldLayoutId id="2147485388" r:id="rId6"/>
    <p:sldLayoutId id="2147485389" r:id="rId7"/>
    <p:sldLayoutId id="2147485390" r:id="rId8"/>
    <p:sldLayoutId id="2147485391" r:id="rId9"/>
    <p:sldLayoutId id="2147485392" r:id="rId10"/>
    <p:sldLayoutId id="2147485393" r:id="rId11"/>
    <p:sldLayoutId id="2147485394" r:id="rId12"/>
    <p:sldLayoutId id="2147485395" r:id="rId13"/>
    <p:sldLayoutId id="2147485396" r:id="rId14"/>
    <p:sldLayoutId id="2147485397" r:id="rId15"/>
    <p:sldLayoutId id="2147485398" r:id="rId16"/>
    <p:sldLayoutId id="21474853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the Words of Our Species with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7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041707"/>
              </p:ext>
            </p:extLst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90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29072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4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98503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91998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10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830208" y="3563008"/>
            <a:ext cx="1019502" cy="420413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412828" y="3563008"/>
            <a:ext cx="3305503" cy="691878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147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I’m Emily Schumm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Booz Allen Hamilton for 3 years as a consultant/data </a:t>
            </a:r>
            <a:r>
              <a:rPr lang="en-US" dirty="0" err="1" smtClean="0"/>
              <a:t>munger</a:t>
            </a:r>
            <a:r>
              <a:rPr lang="en-US" dirty="0" smtClean="0"/>
              <a:t>/data scientist</a:t>
            </a:r>
          </a:p>
          <a:p>
            <a:r>
              <a:rPr lang="en-US" dirty="0" smtClean="0"/>
              <a:t>Play ultimate </a:t>
            </a:r>
            <a:r>
              <a:rPr lang="en-US" dirty="0" err="1" smtClean="0"/>
              <a:t>frisbee</a:t>
            </a:r>
            <a:endParaRPr lang="en-US" dirty="0" smtClean="0"/>
          </a:p>
          <a:p>
            <a:r>
              <a:rPr lang="en-US" dirty="0" smtClean="0"/>
              <a:t>Sing in an a cappella group</a:t>
            </a:r>
          </a:p>
          <a:p>
            <a:r>
              <a:rPr lang="en-US" dirty="0" smtClean="0"/>
              <a:t>Got in my first car accident just outside of Boston</a:t>
            </a:r>
          </a:p>
        </p:txBody>
      </p:sp>
    </p:spTree>
    <p:extLst>
      <p:ext uri="{BB962C8B-B14F-4D97-AF65-F5344CB8AC3E}">
        <p14:creationId xmlns:p14="http://schemas.microsoft.com/office/powerpoint/2010/main" val="11085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96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961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355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0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Start?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925896"/>
              </p:ext>
            </p:extLst>
          </p:nvPr>
        </p:nvGraphicFramePr>
        <p:xfrm>
          <a:off x="1295400" y="2347256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/>
                <a:gridCol w="2400300"/>
                <a:gridCol w="2400300"/>
                <a:gridCol w="24003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I’m Not Edgy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Politics are controversial</a:t>
            </a:r>
          </a:p>
          <a:p>
            <a:r>
              <a:rPr lang="en-US" dirty="0" smtClean="0"/>
              <a:t>Debates add a whole new level to parsing</a:t>
            </a:r>
          </a:p>
          <a:p>
            <a:r>
              <a:rPr lang="en-US" dirty="0" smtClean="0"/>
              <a:t>Let’s start with the simpler stuff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445" t="14321" r="14853" b="30422"/>
          <a:stretch/>
        </p:blipFill>
        <p:spPr>
          <a:xfrm rot="960611">
            <a:off x="7041933" y="2365991"/>
            <a:ext cx="3026374" cy="3153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8324"/>
              </p:ext>
            </p:extLst>
          </p:nvPr>
        </p:nvGraphicFramePr>
        <p:xfrm>
          <a:off x="874987" y="4331718"/>
          <a:ext cx="56624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806"/>
                <a:gridCol w="840827"/>
                <a:gridCol w="2858814"/>
              </a:tblGrid>
              <a:tr h="13619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Cleaning</a:t>
                      </a:r>
                      <a:r>
                        <a:rPr lang="en-US" sz="2800" baseline="0" dirty="0" smtClean="0">
                          <a:solidFill>
                            <a:sysClr val="windowText" lastClr="000000"/>
                          </a:solidFill>
                        </a:rPr>
                        <a:t>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&lt;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Doing Cool Stuff With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8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Are We Going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about all of the characteristics of words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73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8179" y="2575041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10386</TotalTime>
  <Words>922</Words>
  <Application>Microsoft Macintosh PowerPoint</Application>
  <PresentationFormat>Widescreen</PresentationFormat>
  <Paragraphs>264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Garamond</vt:lpstr>
      <vt:lpstr>Arial</vt:lpstr>
      <vt:lpstr>Organic</vt:lpstr>
      <vt:lpstr>Quantifying Rhetoric</vt:lpstr>
      <vt:lpstr>Hi, I’m Emily Schumm</vt:lpstr>
      <vt:lpstr>How Did This Start?</vt:lpstr>
      <vt:lpstr>But I’m Not Edgy Enough</vt:lpstr>
      <vt:lpstr>So What Are We Going to Do?</vt:lpstr>
      <vt:lpstr>What’s In a Word?</vt:lpstr>
      <vt:lpstr>Linguistics</vt:lpstr>
      <vt:lpstr>Aspects of Linguistics</vt:lpstr>
      <vt:lpstr>PowerPoint Presentation</vt:lpstr>
      <vt:lpstr>Morphemes</vt:lpstr>
      <vt:lpstr>Morphology Sources</vt:lpstr>
      <vt:lpstr>PowerPoint Presentation</vt:lpstr>
      <vt:lpstr>Lexical Categories = Parts of Speech</vt:lpstr>
      <vt:lpstr>Phrase Structure</vt:lpstr>
      <vt:lpstr>Tree Diagram</vt:lpstr>
      <vt:lpstr>Tree Diagram</vt:lpstr>
      <vt:lpstr>Tree Diagram</vt:lpstr>
      <vt:lpstr>Tree Diagrams Determining Meaning</vt:lpstr>
      <vt:lpstr>Syntax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26</cp:revision>
  <dcterms:created xsi:type="dcterms:W3CDTF">2016-03-28T15:41:07Z</dcterms:created>
  <dcterms:modified xsi:type="dcterms:W3CDTF">2016-05-05T03:53:06Z</dcterms:modified>
</cp:coreProperties>
</file>